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68" r:id="rId4"/>
    <p:sldId id="26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14"/>
    <p:restoredTop sz="94674"/>
  </p:normalViewPr>
  <p:slideViewPr>
    <p:cSldViewPr snapToGrid="0" snapToObjects="1">
      <p:cViewPr varScale="1">
        <p:scale>
          <a:sx n="111" d="100"/>
          <a:sy n="111" d="100"/>
        </p:scale>
        <p:origin x="10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25:21.6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28981 6403 0</inkml:trace>
  <inkml:trace contextRef="#ctx0" brushRef="#br0" timeOffset="795.683">28945 6491 0,'0'-18'31,"18"1"-15,-18-18 0,18 17-16,17-35 15,0 18-15,-17-1 0,17-16 16,0-1-16,18 0 0,0-18 15,0 18-15,88-106 16,-52 71-16,69-70 16,-70 87-16,-17 0 0,-18 19 15,0 16-15,0-17 16,-36 53-16,-34 0 16,-19 53-1,1-17-15,-35 69 16,34-52-16,-34 88 15,17-52 1,0-1-16,0 18 0,0-18 16,0 0-16,-17 88 15,34-123-15,-17 53 16,36-53-16,-1-35 0,1 17 16,34-35 15,18-53-31,-17 35 15,0-17-15,17 0 0,18-53 16,0 52-16,35-69 16,-35 69-16,88-70 15,-70 54 1,-18-1-16,-18 17 0,18 1 16,-53 53-1,-36 35 1,1 0-16,-53 52 15,53-52-15,-18 0 16,0 53-16,35-71 16,1 1-16,17-19 0,17-17 15,36-17 1,0-19-16,53-34 16,-71 52-16,0-17 15,18 35-15,-53 17 16,0 36-1</inkml:trace>
  <inkml:trace contextRef="#ctx0" brushRef="#br0" timeOffset="2401.952">31521 4604 0,'0'-18'31,"-18"18"16,-17 0-32,17 0-15,-17 0 16,-36 0 0,36 0-16,0-18 0,-1 18 15,-34-17-15,52-1 16,-52 1-16,52 17 15,0 0-15,1 0 0,-1 0 16,1 0-16,17 17 31,0 1-15,-18-1-16,0 1 16,18 0-16,-17-18 15,17 17 1,0 1-16,0 0 15,0-1 1,0 1 0,17 0-16,-17-1 15,0 19 1,18-19-16,-18 1 16,0 17-16,0-17 0,0 17 0,0-17 15,0 17-15,0 0 0,0 0 16,18 54-16,-18-54 15,0 0-15,0 53 16,0-35-16,0 0 16,0 18-16,0-18 0,0 88 15,0-35 1,0 17 0,0-52-16,0-18 0,0 17 0,0 71 15,0-70-15,0 52 16,0-52-1,0-1-15,0 1 0,0-18 16,0 17-16,0 36 16,0-35-16,-18 35 15,18-53-15,-18 52 16,18-52-16,0-17 16,0-1-16,0 0 0,0 18 15,18-35-15,-18 17 16,18-17-16,-18-1 15,0 19 1,0-19-16,0 1 16,0-1-1,17-17 1,-17 18-16</inkml:trace>
  <inkml:trace contextRef="#ctx0" brushRef="#br0" timeOffset="3665.66">31485 4604 0,'0'-18'0,"18"18"78,17 0-63,-17 0-15,17 0 0,1-18 16,-1 18-16,35 0 16,-34 0-16,34 18 15,-35 0-15,-17-18 16,17 17-16,-17 1 0,17 0 16,-17-1-16,0-17 15,-1 18 32,-17 0-31,0-1-16,0 1 0,18 17 15,-18-17-15,18 17 16,-18 0-16,0 1 0,0-1 16,0 35-1,0-17-15,0 53 16,0-53-16,0 53 15,0-35-15,-18-19 16,18 19-16,0 17 0,-18 53 16,18-70-16,0 70 15,0-70-15,0-1 16,0 89-16,0-89 16,0 1-16,0 88 15,0-89-15,0 1 0,0-1 16,0 1-16,0-1 0,0 72 15,0-90 1,0 90-16,0-89 16,-17 52-16,17-52 15,0 0-15,0-18 16,0 1-16,0-1 0,0 0 16,0-17-16,0 0 15,-18-18 1,18 17-16,-18-17 31,1 18-15,-1-18 15,18 17-31,-18-17 16,1 0-1,-1 0-15,-17 0 16,0-17-1,-1 17-15,1 0 0,-71 0 16,53 17-16,0-17 16,-17 0-16,-36 0 15,53 0-15,0 0 16,0 0-16,-17-17 0,52 17 16,0-18-16,-17 18 15,17-17-15,1-1 16,-1 18-16,1 0 15</inkml:trace>
  <inkml:trace contextRef="#ctx0" brushRef="#br0" timeOffset="4492.194">31609 4974 0,'-18'-17'16,"1"-1"-16,-1 0 15,-17-17 1,35 17-16,-53-17 16,35 35-16,-52 0 15,34 0-15,1 18 16,0-1-16,-1 1 0,1 0 15,0 35-15,17-18 16,18 35-16,18-17 16,0-17-16,17 16 0,0 1 15,71 18-15,-53-36 16,17-17-16,-17 0 0,71-18 16,-71-18-1,0 0-15,-18-17 0,0 0 16,0-36-1,-35 36-15,0-18 0,-17 18 0,-1-18 16,-52-18 0,34 36-16,-17 17 0,18 1 15,-53-1-15,17 36 16,54-1-16,-1 19 16</inkml:trace>
  <inkml:trace contextRef="#ctx0" brushRef="#br0" timeOffset="5120.12">31521 5662 0,'0'0'15,"-18"-18"-15,18 1 16,-35-1 0,17 1-1,-17 17-15,17 0 0,-52 0 16,34 17-16,-34 18 15,52-17-15,1 17 16,-1-17-16,18 17 0,0 1 16,0-1-16,18 0 0,-1 0 15,54 36-15,-36-36 16,18-17-16,0 0 0,0-18 16,17 0-16,54-18 15,-71 0-15,35-52 16,-53 34-16,-17 1 15,-1-35-15,-17 17 16,-70-18-16,35 36 16,-71-18-16,35 35 15,-17 18 1,35 18-16,18 0 0,0 17 16,17-18-16</inkml:trace>
  <inkml:trace contextRef="#ctx0" brushRef="#br0" timeOffset="5816.087">31521 6350 0,'0'-18'15,"0"36"-15,0-71 0,0 35 16,0 1-16,-36 17 15,19-18-15,-36 18 16,0 18 0,18-1-16,-1-17 0,1 18 15,0 17-15,-18 1 16,35-1-16,1 18 16,17-18-16,17 53 15,19-52-15,-1-1 16,0 0-16,18 0 0,18-17 0,34 17 15,-34-35 1,-18 0-16,17 0 0,-17-17 16,0-1-16,18-52 15,-36 52-15,-17-53 16,-18 36-16,-18 0 0,0-1 16,1 1-16,-18 0 0,-71 0 15,35 17 1,-35 0-16,53 18 15,1 0-15,16 0 0,-34 36 16,52-19-16</inkml:trace>
  <inkml:trace contextRef="#ctx0" brushRef="#br0" timeOffset="6450.332">31556 6967 0,'0'0'0,"-18"-17"16,1 17-16,-1-18 16,0 18-16,-34-18 15,16 18-15,1 0 0,17 0 16,-52 36 0,52-19-16,-17 1 0,-18 53 15,35-19-15,18-16 16,0 17-16,18-18 0,17 18 15,36 35-15,-18-53 16,70 1 0,-52-19-16,-18 1 0,17-18 15,54-35-15,-89 17 16,0 0-16,0 1 0,1-36 16,-36 18-16,0-1 15,-18 1-15,0 0 0,-17-1 16,0-17-16,-71-17 15,53 35-15,-17-1 16,17 19-16,-53 17 16,53 0-16</inkml:trace>
  <inkml:trace contextRef="#ctx0" brushRef="#br0" timeOffset="27432.302">21802 3052 0,'0'17'32,"0"36"-17,0-18-15,0 18 0,17 53 16,-17-53-16,0 0 16,0-18-16,18 53 15,-18-35-15,0-17 0,18-19 16,-18 19-16,0 16 15,0-34-15,0 0 16,-18-18-16</inkml:trace>
  <inkml:trace contextRef="#ctx0" brushRef="#br0" timeOffset="27676.952">21678 3704 0,'0'0'16,"18"71"-16,-18-36 0,0 0 16,0 18-1,0-35-15,17-1 0,1 1 16,0-18-16,-1 0 16,19 0-16,-1-18 0,36-34 15,-36 16-15,18-17 16,-36 18-16,1 17 15,0 1-15,17-18 0</inkml:trace>
  <inkml:trace contextRef="#ctx0" brushRef="#br0" timeOffset="28277.981">25488 3246 0,'18'0'15,"-18"17"-15,0 1 16,0 52 0,17-34-16,-17 52 0,0-35 15,18-18-15,-18 53 16,18-52-16,-18-1 0,17 35 16,-17-52-1,18-18-15,-18 18 16</inkml:trace>
  <inkml:trace contextRef="#ctx0" brushRef="#br0" timeOffset="28494.054">25453 3739 0,'0'0'15,"18"53"-15,-1-17 0,1-19 16,-18 1-16,17 17 15,1-17-15,0-18 16,-1 0-16,1 0 16,17-35-16,1-1 15,-19 1-15,1 0 16,0-1-16,-1 1 0,36-18 16</inkml:trace>
  <inkml:trace contextRef="#ctx0" brushRef="#br0" timeOffset="29223.174">31609 3193 0,'0'17'16,"0"54"-1,0-36-15,0 18 0,0 35 16,0-35-16,0 0 15,0 0-15,0 53 16,0-71-16,0-17 16,0-1-16,18 1 0,-18 0 15,-18-18 1</inkml:trace>
  <inkml:trace contextRef="#ctx0" brushRef="#br0" timeOffset="29435.386">31485 3687 0,'0'0'0,"0"35"0,0 18 15,18 17-15,0 1 16,-1-54-16,1 1 16,0 0-16,17-18 15,-17 0-15,17 0 16,-18-18-16,54-35 15,-53 18-15,-1 0 0,19-1 16,-19 19-16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15:17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312 286 2209,'0'0'83,"0"0"-43,0 0 114,0 0 287,-1 0-217,0 0-211,1 0-50,0 0 21,0 0 18,0 0-39,8-35-446,7-9-98,-15 44 647,0 0 81,0 0 66,0 0-34,0 0-59,0 0-80,0 14-32,1 73 737,-2 100-116,-3-157-562,4-30-30,-1 0-24,0-1 0,0 1 1,1-1-1,-1 1 0,0-1 0,0 0 0,1 1 0,-1-1 0,0 0 0,1 0 0,-1 1 0,1-1 0,-1 0 0,1 0 0,0 0 0,-1 0 1,1 0-1,0 1 0,-1-1 0,1-1-13,-7-25-289,2 0 1,0-1-1,2 1 0,1-1 1,1 0-1,2-9 289,-1 35-17,0-1 1,0 0-1,0 0 0,0 0 0,1 0 0,-1 0 0,1 0 1,0 1-1,0-1 0,0 0 0,0 1 0,0-1 1,1 0-1,-1 1 0,1 0 0,0-1 0,-1 1 0,1 0 1,0 0-1,1 0 0,-1 0 0,0 0 0,0 0 0,1 1 1,-1-1-1,1 1 0,-1 0 0,4-1 17,6-2-4,1 1 0,0 0 0,1 1 0,-1 0 0,0 1 0,3 1 4,-5-1-3,1 1 1,0-1 0,0-1-1,-1 0 1,1-1 0,5-2 2,-4-3-427</inkml:trace>
  <inkml:trace contextRef="#ctx0" brushRef="#br0" timeOffset="-995.448">114 0 448,'0'0'78,"0"0"338,0 0 373,0 0-196,0 0-254,0 0-59,0 0 91,0 0-62,0 0-136,0 0-90,0 0-56,0 0-9,0 0 12,0 0 4,0 0 25,0 0 51,0 0-20,0 0-47,0 0-19,2 17-352,-4 4 356,0 0 0,-2 0 0,0 0 0,-2 0-1,-4 11-27,-9 36 168,8-15-117,3-1 0,2 2 1,2-1-1,3 13-51,1-65-7,0 0-1,0 0 1,0 0-1,0 0 1,1-1 0,-1 1-1,0 0 1,0 0-1,1 0 1,-1 0 0,0-1-1,1 1 1,-1 0-1,1 0 1,-1 0 0,1-1-1,-1 1 1,1 0-1,0-1 1,-1 1 0,1-1-1,0 1 1,0-1-1,-1 1 1,1-1 0,0 1-1,0-1 1,0 0 7,30 3-481,-25-4 388,-1 1 0,1-2 0,-1 1 0,0-1 0,1 1-1,-1-1 1,0-1 0,0 1 0,0-1 0,1-1 93,-2 0-185,0 1 0,0-1 0,0 0 0,-1 0 0,1-1 0,-1 1 0,0-1 1,0 1-1,-1-1 0,2-4 185,1-11-950</inkml:trace>
  <inkml:trace contextRef="#ctx0" brushRef="#br0" timeOffset="-661.451">7 339 96,'0'0'528,"0"0"-128,0 0-127,0 0 15,0 0 16,0 0-240,-6-15-48,6 11-16,6-3 128,7-1 192,2-2-64,4 1-176,2-1-80,1 2-80,10 5-720</inkml:trace>
  <inkml:trace contextRef="#ctx0" brushRef="#br0" timeOffset="1156.506">665 217 576,'0'0'240,"0"0"-96,0 0 177,0 0 271,0 0-96,0 0-48,54-35-112,-50 31-159,9 1-81,-1-1-48,5 2-48,3 2-16,3 0-48,3 0-337,-5 9-527,0 18-369</inkml:trace>
  <inkml:trace contextRef="#ctx0" brushRef="#br0" timeOffset="1490.224">633 447 496,'0'0'705,"0"0"-657,0 0 0,0 0 768,0 0-544,0 0-240,105-46-32,-75 32-16,2 3-16,2-1-288,-2 3-256,-5 1-385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15:38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25 608,'0'0'139,"0"0"-83,0 0 53,0 0 238,0 0-61,0 0-172,0 0 52,0 0 242,0 0 195,0 0-37,0 0-140,0 0-159,0 0-123,0 0-104,28 0-66,163-3-743,-189 3 770,-1 0 1,1 1-1,0-1 0,0 1 0,-1-1 0,1 1 0,0 0 1,-1 0-1,1 0 0,-1 0 0,1 0 0,-1 0 0,1 0 1,-1 0-1,0 0 0,0 1 0,0-1 0,1 1 0,-1-1 1,0 1-1,-1-1 0,1 1 0,0 0-1,20 49 373,-8-19-167,-11-27-210,1 0 1,0 0-1,0-1 0,1 0 1,0 0-1,-1 0 1,1 0-1,0 0 0,1-1 1,-1 1-1,1-1 1,0 0-1,-1-1 0,1 1 1,0-1-1,1 0 1,-1 0-1,1-1 4,8 2-119,0 0 0,0-1 0,0-1 0,0 0 0,1-1 0,5-1 119,-14 0-134,0 0-1,0-1 1,0 0 0,-1 0 0,1-1 0,-1 0 0,1 0-1,-1 0 1,0 0 0,0-1 0,-1 0 0,1 0-1,-1 0 1,0 0 0,1-2 134,2 0-228,16-15-666</inkml:trace>
  <inkml:trace contextRef="#ctx0" brushRef="#br0" timeOffset="340.004">675 45 704,'0'0'630,"0"0"-225,0 0-274,0 0-128,13-6-24,89-31-54,-100 36 77,-2 0 20,0 1 58,0 0 104,0 0 3,0 0-126,0 0-221,0 0-256,0 0-265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16:39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0 259 1008,'0'0'755,"0"0"-520,0 0 32,0 0-11,1-33 1241,1 28-1499,0 0 0,0 0 0,1 0 0,0 0 1,0 1-1,0-1 0,0 1 0,1-1 0,0 1 0,0 0 0,0 1 1,0-1-1,0 1 0,4-2 2,2-2-6,0 0 0,1 1 0,0 0 0,0 1 0,0 1 0,3-1 6,24-4-54,0 2-1,0 2 1,1 1-1,-1 2 0,12 2 55,-7 0-203,1-2 0,0-2 0,-1-2 0,0-2 203,-11 0-19,11-4-361,1 2 0,0 2-1,1 2 1,0 2 0,0 1 0,1 3 380,-34 2-16,0 1 1,0 0-1,0 1 1,0 0-1,-1 1 1,0 0-1,0 1 1,0 0-1,-1 0 1,0 2-1,4 3 16,60 33 131,-48-32-65,0-2 0,0-1 0,1-1 0,1-2 0,-1 0 0,18 0-66,37 0 404,52-4-404,-114-4-103,0-1 0,0 0 0,0-2 0,-1 0 0,0-1 0,0-1 0,0-1 0,-1 0 1,4-4 102,54-22 817,-34 20-662</inkml:trace>
  <inkml:trace contextRef="#ctx0" brushRef="#br0" timeOffset="331.756">2117 23 464,'0'0'630,"0"0"-313,0 0 377,6-1 186,18-4-87,-18 4-94,-6 1-51,0 0-80,0 0-112,0 0-93,0 0-99,0 0-66,0 0-49,0 0-71,0 0-33,0 0-29,0 0-35,0 0-101,0-5-1587,0-6-107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16:42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0 208,'0'0'336,"0"0"-64,0 0-16,0 0-47,0 0-129,0 0-80,-15 117-160,11-92-865</inkml:trace>
  <inkml:trace contextRef="#ctx0" brushRef="#br0" timeOffset="430.129">40 169 176,'0'0'406,"0"0"-257,0 0 54,0 0-131,0 0-51,0 0 38,0 0 138,0 0 115,0 0 65,0 0 1,0 0-81,0 0-65,0 0-24,0 0-16,0 0-21,-7 11 370,-2 21-474,2-1 0,0 1-1,3 0 1,0 1 0,3-1-1,0 1 1,2 3-67,-1-36-58,0 1-1,0-1 1,0 1-1,0-1 1,0 1-1,0-1 1,0 1-1,0-1 1,0 1-1,1-1 1,-1 1-1,0-1 1,0 1-1,0-1 1,0 0-1,1 1 1,-1-1-1,0 1 1,0-1-1,1 0 1,-1 1-1,0-1 1,1 1-1,-1-1 1,1 0-1,-1 0 1,0 1-1,1-1 1,-1 0-1,1 0 1,-1 1-1,1-1 1,-1 0-1,0 0 1,1 0-1,-1 0 1,1 0-1,-1 0 1,1 0 58,7 1-1233</inkml:trace>
  <inkml:trace contextRef="#ctx0" brushRef="#br0" timeOffset="36114.689">257 10 320,'0'0'144,"0"0"27,0 0 117,0 0 54,0 0-62,0 0-54,0 0-36,0 0-38,0 0-21,0 0-57,0 0-28,0 0-25,0 0 0,0 0 17,0 31 58,1-17-47,0 0 0,1-1 0,1 1 1,0 0-1,1-1 0,0 1 0,1-1 0,5 10-49,13 21 708,24 34-708,-29-47 118,-14-24-97,0-1-1,1 1 1,0-1 0,0 0-1,0 0 1,1-1-1,-1 1 1,1-1 0,1-1-1,-1 1 1,4 1-21,-5-4 5,0-1-1,1 0 1,-1 0 0,0 0 0,0 0-1,1-1 1,-1 0 0,1 0 0,-1-1-1,0 1 1,0-1 0,1 0 0,-1 0-1,0-1 1,0 0 0,0 0 0,3-1-5,-5 1 4,0-1 0,0 1 0,0 0 0,0-1 0,0 0 0,-1 0 0,1 0 0,-1 0 0,0 0 0,0 0 0,0-1 0,0 1 0,0-1 0,-1 1 0,1-1 0,-1 1 0,0-1 0,-1 0 0,1 0 0,0 0 0,-1 1 0,0-1 0,0-4-4,0-3-15,0 0 0,0 0 0,-1 0 0,-1 0 0,0 0 0,-1 0 0,1 1 0,-2-1 0,0 1 0,0 0-1,-1 0 1,0 0 0,-1 1 0,0-1 0,0 1 0,-1 1 0,0-1 0,-1 1 0,0 0 0,-8-6 15,8 9-1,0 0 0,0 1 0,-1 0 0,0 0 0,0 0 1,0 2-1,0-1 0,0 1 0,0 0 0,-4 0 1,-17 0 14,-1 0 1,-15 3-15,11-1 6,34 0-160,2 3-727,3 9-960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15:55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96 146 0,'0'0'176,"0"0"3,0 0 0,0 0-57,0 0-68,0 0-4,0 0-26,0 0-8,0 0 3,0 0 8,0 0-9,0 0 1,0 0 16,-6 8 584,6 3-569,2 0 1,-1 0-1,1-1 0,1 1 1,0-1-1,0 0 1,1 0-1,0 0 0,1 1-50,52 87-390,-35-63-292,-11-16-60</inkml:trace>
  <inkml:trace contextRef="#ctx0" brushRef="#br0" timeOffset="494.764">132 140 0,'0'0'168,"0"0"278,0 0-1,0 0-114,0 0 34,-8 17 68,-6 13-244,-55 119 1098,61-129-1274,0 0 0,2 0 0,0 0 1,2 1-1,0 0 0,1 0 0,1 1-13,2 8-1454,0-18 176</inkml:trace>
  <inkml:trace contextRef="#ctx0" brushRef="#br0" timeOffset="1647.8">11 33 64,'0'0'243,"0"0"93,0 0 75,0 0-86,0 0-157,0 8-34,1 6-24,2 0 0,-1 0 0,1-1 0,1 1-1,1-1 1,0 0 0,0 0 0,1 0 0,1-1 0,0 0 0,1 0 0,1 0-110,15 21-622,2-1 0,1-1 0,18 16 622,-32-35-1134</inkml:trace>
  <inkml:trace contextRef="#ctx0" brushRef="#br0" timeOffset="1996.288">154 46 784,'0'0'248,"0"0"99,0 0 259,0 0-62,0 0-221,-7 20 139,-13 42-175,3 1 0,3 0 0,2 1 0,3 1 0,3 9-287,6-54-2905,0-19 1109</inkml:trace>
  <inkml:trace contextRef="#ctx0" brushRef="#br0" timeOffset="2613.321">269 27 816,'0'0'-205,"0"0"250,13-4-2,3-3-30,-11 4 3,1 1 0,-1 0 1,1 0-1,0 0 0,0 1 0,0-1 1,0 1-1,0 1 0,0-1 1,0 1-1,1 0-16,-6 1 21,1 0-1,-1 0 1,0-1-1,0 1 1,1 0-1,-1 0 1,0 0 0,0 0-1,0 0 1,0 1-1,0-1 1,0 0-1,0 0 1,0 1-1,-1-1 1,1 1 0,-1-1-1,1 0 1,-1 1-1,1-1 1,-1 1-1,0-1 1,1 1-1,-1-1 1,0 1 0,0-1-1,0 1 1,0 0-1,0-1 1,-1 2-21,-1 51 586,0-46-536,-1 0 0,1-1-1,-1 1 1,-1-1 0,1 0-1,-1 0 1,0 0 0,-1-1 0,0 1-1,0-1 1,-6 6-50,-20 29 112,30-40-131,1 0-1,-1-1 1,1 1-1,-1 0 1,1-1-1,0 1 1,-1 0-1,1 0 1,0 0-1,-1-1 1,1 1-1,0 0 1,0 0-1,0 0 1,0-1-1,0 1 1,0 0-1,0 0 1,0 0-1,0-1 1,1 1-1,-1 0 1,0 0-1,0 0 1,1-1-1,-1 1 1,0 0-1,1 0 1,-1-1-1,1 1 1,-1 0-1,1-1 1,-1 1-1,1-1 1,-1 1-1,1-1 1,0 1-1,-1-1 1,1 1-1,0-1 1,0 1-1,-1-1 1,1 0-1,0 1 1,0-1-1,-1 0 1,1 0-1,0 0 1,0 0-1,0 1 20,54 6 8,-31-5 23,-22-1 37,0-1 1,1 0 0,-1 1-1,1 0 1,-1 0-1,0 0 1,0 0-1,1 0 1,-1 0 0,0 0-1,0 1 1,0-1-1,0 1 1,0-1 0,-1 1-1,1 0 1,0 0-1,-1 0 1,0 0-1,1 0 1,-1 0 0,0 0-1,0 0 1,0 1-1,0-1 1,0 0 0,-1 1-1,1-1 1,-1 1-1,1-1 1,-1 0-1,0 1 1,0-1 0,0 1-1,0-1 1,0 1-1,-1 0-68,-1 5 91,0 0 1,0-1-1,0 0 0,-1 1 0,0-1 0,-1 0 0,0 0 1,0-1-1,0 1 0,-1-1 0,-2 2-91,-36 37-120,-3-1 0,-1-3 0,-42 28 120,36-31-1347</inkml:trace>
  <inkml:trace contextRef="#ctx0" brushRef="#br0" timeOffset="97513.821">75 223 256,'0'0'286,"0"0"-9,0 0 6,0 0-16,0 0-46,0 0-53,0 0-18,0 0 2,0 0-27,0 0-45,0 0-37,-23-8-142,24 10 109,6 8 40,0-1 0,0 0-1,1-1 1,1 0 0,3 3-50,0-4-24,1-1 0,0 0 0,-1-1 0,2-1 0,11 3 24,-2-1-451,-14-4-696,-7-2 621</inkml:trace>
  <inkml:trace contextRef="#ctx0" brushRef="#br0" timeOffset="97941.792">137 204 96,'0'0'566,"0"0"-67,0 0-129,0 0-103,0 0 21,-4 0 51,2 1-324,0 0-1,0 1 1,0-1-1,1 0 1,-1 1-1,0-1 1,1 1-1,-1-1 1,1 1-1,0 0 1,-1-1-1,1 1 1,0 0-1,0 0 0,0 0 1,0 0-1,0 0 1,1 0-1,-1 0 1,1 0-1,-1 0 1,1 1-1,0-1 1,0 0-1,0 0 1,0 0-1,0 2-14,1 83 29,0-56 37,-2-28-110,1 0 1,0 0-1,0 0 0,0 0 1,1 0-1,-1 0 1,0 0-1,1 0 1,0 0-1,0 0 1,0 0-1,0-1 1,0 1-1,1 0 1,-1-1-1,1 1 0,0-1 1,-1 1-1,1-1 1,0 0-1,1 0 1,-1 0-1,0 0 1,0 0-1,1 0 1,-1-1-1,1 1 0,0-1 44,6 0-1307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15:2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9 422 16,'0'0'59,"0"0"-22,0 0-8,0 0-7,0 0 20,-9 13 924,10-19-955,0-1-1,1 1 1,0-1 0,0 1-1,0 0 1,1 0 0,0 0-1,0 0 1,1 0-1,0 0 1,0 1 0,0 0-1,0 0 1,1 0 0,0 0-1,0 1 1,0 0-1,0 0 1,1 0 0,0 1-1,1-1-10,12-7 3,-1 0-1,1 2 0,1 1 1,0 0-1,0 1 1,7 0-3,1 1-8,0 2 0,0 1 0,0 2 0,1 0 0,-1 2 0,22 4 8,-40-3-2,0 0 0,0 1 1,0 0-1,-1 0 0,1 1 1,-1 0-1,0 1 0,0 0 1,4 4 1,76 62 14,-66-51 24,1-1 1,0-1-1,3 0-38,-11-10 29,0-1 0,0 0 0,1-1 0,0-1-1,1 0 1,-1-1 0,1-1 0,0-1 0,0-1 0,0 0-1,-1-1 1,19-3-29,29-5-10,0-3 0,58-18 10,-54 12 8,91-26-27,29-17 19,-161 51 0,1 0 0,0 3-1,0 0 1,15 0 0,-27 5 21,0 0 0,0 2 0,0 0-1,0 0 1,0 2 0,0 0 0,-1 1 0,10 4-21,11 3 56,1-2 1,0-1 0,0-2 0,0-2 0,20 0-57,22-3-17,1-4 0,10-4 17,74-16-236,-67 8-38,24 2 274,-92 12-11,-1 0 0,1 2 0,0 1 0,-1 2 0,1 0 0,6 4 11,-9-2 8,1-1-1,-1-1 1,0-1-1,1-2 1,0-1-1,9-1-7,42-7 35,41-11-35,-31 4 118,-79 14 0,13-3 164,1 1 0,0 1 0,0 2-1,-1 0-281,-23-5 3437,-8-3-3267,-1 6-85,7 1-3638,2 1 1814</inkml:trace>
  <inkml:trace contextRef="#ctx0" brushRef="#br0" timeOffset="32033.937">3610 171 192,'0'0'350,"0"0"-22,0 0-67,0 0-109,0 0-82,0-1-46,0 0-8,0 1 0,0 0 2,0 0 9,0 0-14,0 0-18,26 9 258,-20-4-131,20 12 101,0 0 0,28 12-223,-46-26 44,-1 0 1,1 0-1,0 0 0,1-1 1,-1 0-1,0 0 1,1-1-1,-1 0 0,0-1 1,1 0-1,-1 0 1,1-1-1,1 0-44,-3-2 0,0 0 1,0 0-1,0 0 1,-1-1-1,1 0 0,-1-1 1,0 1-1,0-1 0,-1 0 1,0 0-1,0-1 1,0 0-1,0 0 0,3-6 0,-8 12 5,0-1 0,1 1 0,-1 0-1,0 0 1,0-1 0,0 1 0,0 0 0,0-1-1,0 1 1,0 0 0,0-1 0,0 1 0,0 0-1,0 0 1,0-1 0,0 1 0,0 0 0,0-1-1,0 1 1,0 0 0,0-1 0,0 1 0,0 0-1,0-1 1,0 1 0,-1 0 0,1 0-1,0-1 1,0 1 0,0 0 0,0 0 0,-1-1-1,1 1 1,0 0 0,0 0 0,-1 0 0,1 0-1,0-1 1,-1 1-5,-17-5 437,-30 5 445,38 1-787,-13-1-151,-1-1 0,1-1 0,-19-4 56,31 3-19,0 0 1,1 0-1,-1-1 0,1 0 1,0-1-1,0 0 0,1-1 1,-1 0-1,-1-2 19,-56-38-203,66 44 219,1 2-35,7 3-30,-1 0 0,0 0 0,0 0 0,0 1 0,0 0 0,-1 0 0,5 4 49,13 10-107,-6-6 109,1-1 1,0-1 0,1 0-1,0-2 1,0 0 0,1-1-1,0-1 1,0-1 0,0 0-1,1-2 1,-1 0 0,9-1-3,-15-2-4,-8 1-9,1-1 0,-1 0 0,0-1 0,0 1 0,0-1 0,0 0 0,0 0 0,0-1 0,0 0 13,-4 1-7,0-1 0,0 0 0,0 1-1,0-1 1,0 0 0,0 0 0,0 0 0,-1 0 0,1 0-1,-1 0 1,0 0 0,1-1 0,-1 1 0,0 0 0,0-1-1,-1 1 1,1-1 0,0 1 0,-1-1 0,0 1-1,1-1 1,-1 0 0,0-1 7,0-24-830,0 36-87</inkml:trace>
  <inkml:trace contextRef="#ctx0" brushRef="#br0" timeOffset="265522.892">3742 161 64,'0'0'264,"0"0"-90,0 0 12,0 0 49,0 0-91,-10-3-106,3 1-143,-4-1 280,-1 0 0,0 0 0,0 1 0,0 0 0,0 1 0,0 1 0,-7 0-175,-19 23 405,35-21-295,14-11-218,-10 9 101,59-53 65,-42 35-21,1 1 0,1 1 0,9-5-37,-21 16 10,-1 1 1,1 0-1,0 0 0,0 1 0,0 0 0,0 1 0,0 0 0,1 0 1,-1 0-1,1 1 0,0 0 0,1 1-10,-9 0 32,-1 0 19,0 0 15,0 0-28,0 0-17,0 0 11,0 0 24,0 0 70,0 0 116,0 0 65,0 0-3,0 0-2,-23 0 197,8 3-541,-1 0 1,1 0 0,0 2-1,0 0 1,0 1 0,0 0 0,1 1-1,-8 5 42,1-1-135,-2 0 0,0-2-1,-1 0 136,22-9-42,2 0-86,53 2-1230,-28-3 1368,-1-2 0,0-1 0,1 0 0,14-7-10,-15 5 15,1 0-1,-1 2 1,1 0-1,17 1-14,-42 3 102,0 0 154,0 0 171,0 0 106,0 0-74,-4 1-422,1 0-1,-1-1 1,0 1-1,0-1 1,0 0-1,0 0 1,0 0-1,0-1 1,-2 0-37,-10 0 2,-9 2-1,1 2 1,0 0-1,-1 2-1,1-1-146,1-1 0,-1 0-1,-1-2 147,25-1-181,51 2-1383,-43-2 1566,1 0-1,-1 0 1,0-1 0,1 0-1,-1-1 1,0 1-1,0-2 1,0 1 0,0-1-1,5-3-1,-61-8 1761,46 14-1764,2 0-10,0 0-3,0 0 0,0 0-5,0 0-17,-1 0 20,0 0 18,1 0 13,0 0 6,0 0 7,0 0-7,0 0-3,0 0 0,0 0 3,0 0 7,0 0-7,0 0-3,0 0 0,0 0 5,-1 0 14,0 0-24,0 0 2,1 0 3,0 0 0,0 0 3,0 0 8,0 0-9,0 0-2,0 0 0,0 0 3,0 0 8,0 0-9,0 0-2,0 0 0,0 0-5,0 0-22,0 0-7,0 0-38,0 0-198,0 0-504,1 1-600,1 0-168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16:07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1635 0,'0'0'101,"0"0"43,0 0 70,0 0-67,0 0-27,0 0 18,17 3 1,-3-1-141,3 1 94,1 0 0,0-2 1,0 0-1,0 0 0,0-2 0,0 0 0,9-3-92,-11 1 5,-1 0 0,2 0 0,-1 2 0,0 0 0,0 1 1,0 0-1,0 2 0,1 0 0,-1 0 0,4 3-5,97 18 16,-51-10-21,-45-9 2,0 0 0,0 1 0,-1 1 1,3 2 2,-11-5 4,-1 0 1,1 0-1,0-1 0,0-1 1,0 0-1,0 0 1,8-2-5,51 5 17,-36 1-5,1-3-1,-1-1 1,13-2-12,1 0 128,-33 0-108,1-1 1,0 0 0,-1-2 0,12-3-21,-12 2 3,1 2-1,0-1 0,-1 2 1,13 0-3,-11 1 4,0-1 0,0 0 0,14-5-4,-14 3-4,0 1 0,0 1 0,14 0 4,-14 2 1,-11 1 8,-1-1 0,0 0 0,1 0 0,-1 0 0,1-1 0,-1 0 0,0 0 0,0 0 0,0-1 0,0 0 0,0 0 0,0-1 0,0 0 0,-1 0 0,1 0-9,-5 2-12,0 0 1,1 1-1,-1-1 1,0 1-1,1-1 1,-1 1-1,0-1 1,1 1-1,-1 0 0,0 0 1,1-1-1,-1 1 1,1 0-1,-1 0 1,0 1-1,1-1 1,0 0 11,8 1 31,-10-1-18,0 0 3,0 0 3,0 0 7,0 0-2,0 0 27,0 0 88,0 0 234,0-5-349,1-9 106,-1 1-1,0-1 1,-1 1-1,0-1 1,-1 1-1,0-1 1,-2 1-1,1 0 1,-2 0-1,1 0 1,-7-11-130,-5-4 1,2 0 1,1-1-1,1 0 1,1-1-1,2 0 1,1-1-1,2 0 1,1 0-1,-1-32-1,-7-42 57,7 64 34,2 1 1,1-15-92,3 27 23,0 0-1,2 1 0,1-1 0,2 1 0,0 0 1,3-7-23,19-41-3,-16 46 16,-1 1 1,-2-2-1,5-25-13,-5-4 56,3 0 0,3 1 0,3 1 0,3-4-56,-18 53 57,-1 1-1,0-1 0,0 0 1,-1 0-1,0 0 0,0 0 1,-1-6-57,-1-17 654,10 44-3813,-7 3 539</inkml:trace>
  <inkml:trace contextRef="#ctx0" brushRef="#br0" timeOffset="17280.089">306 165 16,'0'0'147,"0"0"-3,0 0-61,0 0-54,0 0 0,0 14 3,-1 4-22,0 7 31,1 1 0,1-1 0,1 1 0,1-1-41,20 60 123,-16-62 13,0-1 1,-2 1-1,0 1 1,-2-1-1,0 15-136,14 134 187,-16-30 44,-8 290 997,5-409-1228,1 0 0,1 1 0,0 0 0,2-1 0,1 0 0,1 1 0,1-1 0,0 0 0,2-1 0,1 0 0,1 0 0,2 2 0,-10-19 0,1-1 0,0 1-1,0-1 1,1 0-1,-1 0 1,1 0-1,0 0 1,0 0 0,0-1-1,1 1 1,-1-1-1,1 0 1,0 0-1,0 0 1,0-1 0,0 1-1,0-1 1,1 0-1,-1 0 1,1 0-1,-1-1 1,1 1 0,0-1-1,-1-1 1,5 2 0,63 8 92,-1-2 0,49-2-92,-44-4 32,-22-1 35,49-5-67,-91 3 13,1-2 1,-1 0-1,-1-1 1,1 0-1,1-1-13,-3 1-5,0 0 0,0 1 0,0 0 0,1 1 0,-1 0 0,1 0 0,6 1 5,101 4 10,-42 0 60,73-8-70,3-12 16,-63 8-10,-48 3-2,0 2-1,3 3-3,-35 1-4,1 1 0,-1 0 0,0 1 0,1 0 0,-1 1 0,0 0 0,0 0-1,-1 1 1,1 0 0,-1 1 0,6 3 4,-4-3 0,-10-4 2,0-1 0,0 0 1,1 0-1,-1 0 0,0 0 0,0 0 1,1 0-1,-1 0 0,0 0 1,0 0-1,1 0 0,-1 0 1,0 0-1,1 0 0,-1 0 1,0 0-1,0 0 0,1 0 0,-1 0 1,0 0-1,0 0 0,1-1 1,-1 1-1,0 0 0,0 0 1,1 0-1,-1 0 0,0-1 1,0 1-1,0 0 0,1 0 0,-1 0 1,0-1-1,0 1 0,0 0 1,0 0-1,0-1 0,0 1 1,1 0-1,-1 0-2,5-19 214,-2-27 200,-3 38-382,2-59-48,-3 1 0,-3 0 0,-10-45 16,7 44 34,1-21-34,4 30 27,-4 0 0,-2-3-27,4 32 12,2-1-1,0 1 1,2 0 0,2-1 0,4-26-12,0 18 55,3-18 115,-2-1-1,0-45-169,-8 30 427,-1 18-163,5-41-264,5-164 739,-7 259-756,-1 0-1,1 0 0,-1 0 0,1 0 1,-1 0-1,1-1 0,-1 1 0,1 0 1,-1 0-1,1 0 0,-1 0 0,1 0 1,0 0-1,-1 1 0,1-1 0,-1 0 1,1 0-1,-1 0 0,0 0 0,1 1 1,-1-1-1,1 0 0,-1 0 0,1 1 1,-1-1-1,1 0 0,-1 1 0,0-1 0,1 0 1,-1 1-1,0-1 0,1 1 18,11 26-1713,1 14-138</inkml:trace>
  <inkml:trace contextRef="#ctx0" brushRef="#br0" timeOffset="222084.901">95 23 112,'0'0'256,"0"0"-53,0 0-6,0 0-103,0 0 23,-15-7 505,15 6-624,0 0 1,0 1-1,0-1 1,-1 0 0,1 1-1,0-1 1,0 0-1,0 1 1,-1-1-1,1 0 1,0 1-1,-1-1 1,1 0 0,0 1-1,-1-1 1,1 1-1,-1-1 1,1 1-1,-1-1 1,1 1 0,-1-1-1,0 1 1,1-1-1,-1 1 1,1 0-1,-1-1 1,0 1 1,-4 18 6,4 47 47,1-56-49,4 55 176,2-1 0,4 0 0,2-1 0,15 45-180,-5-16 112,-17-55-85,-1 0 1,-2 0-1,-2 0 0,-1 0 0,-3 11-27,1-26 16,0-1 0,-2 1 0,0-1 1,-1 0-1,-1-1 0,-1 0 0,-1 0 0,-1 0-16,3-4 5,-1 4-13,2-1 0,0 1 0,1 0 1,1 0-1,1 1 0,0-1 1,1 1-1,2-1 0,0 13 8,1-19-5,0 0 0,1 0 0,0 1 0,1-2 0,0 1 0,1 0 0,0-1 0,2 1 0,-1-1 0,1-1 0,1 1 0,0-1 0,0 0 0,1-1 0,1 1 0,1-1 5,-9-8-9,1 0 0,-1-1 1,0 1-1,0 0 0,0-1 0,0 1 0,0 0 0,0 0 1,0 0-1,0 0 0,-1 0 0,1 0 0,-1 0 0,0 0 1,1 0-1,-1 0 0,0 0 0,0 0 0,0 0 0,0 0 0,-1 0 1,1 0-1,-1 0 0,1 1 9,-3 4-74,0 1 0,-1-1 1,1 1-1,-1-1 0,-4 4 74,-7 16-131,-50 91-344,59-108 433,-10 22-380,63-28 408,70 2 38,1-5 0,82-12-24,-63-7 10,-31 2-4,46-10-47,-102 16 11,0 1-1,1 3 0,27 1 31,254 3-115,-323 3 122,0 1 0,0 0 0,0 0 0,-1 0 0,1 1 0,-1 1 0,1-1 0,0 2-7,47 15 14,-9-16-12,-39-4-63,0 0 1,0 0 0,0 1-1,0 0 1,0 1-1,-1 0 1,1 0 0,0 0-1,1 2 61,5 5-43,-13-9-170</inkml:trace>
  <inkml:trace contextRef="#ctx0" brushRef="#br0" timeOffset="234916.516">1 4 192,'0'0'-93,"0"0"31,0 0 89,0 0 26,0 0 22,0 41 419,0-19-199,-1 69 91,4 0 0,4 0 1,12 50-387,8 17 21,-3 42-21,-17-152 4,2-2 0,3 1-1,1 0-3,14 55 5,-23-83 30,0 0 1,-2 0-1,0 0 0,-1 9-35,-2-24 4,0 0 0,0 1 0,0-1-1,0 0 1,-1 0 0,0 0 0,0 0 0,0 0-1,0-1 1,-1 1 0,1-1 0,-1 1-1,0-1 1,0 0 0,0 0-4,-1 1-5,0 0 0,1 0 0,-1 0 0,1 1 0,0-1 0,1 1 0,-1-1 0,1 1 1,0 0-1,0 0 0,1 0 0,-2 3 5,3-3-5,-2 7-108,1 0 0,0 0-1,1 0 1,0 0 0,2 8 113,2-17-57,0 0 0,1-1 0,-1 1 0,1-1 0,-1 0 0,1 0 0,0 0 0,0-1 1,0 1-1,0-1 0,0 0 0,1-1 57,155 26-664,-131-23 522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1:3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158 305 96,'0'0'459,"0"0"-46,0 0-98,0 0-27,0 0-64,0 0-85,0 0-77,0 0 7,0-3-56,0 2-31,0 1-38,0 0-62,0 0-10,0 0 48,0 0 0,0 0-13,0 0 2,0-2-584,0-1 128</inkml:trace>
  <inkml:trace contextRef="#ctx0" brushRef="#br0" timeOffset="437.665">192 146 592,'0'0'747,"0"0"-283,0 0-95,0 0-25,0 0-32,0 0-306,-1 0-1,1 1 1,-1-1-1,1 0 1,-1 0 0,1 0-1,0 0 1,-1 1-1,1-1 1,-1 0 0,1 1-1,0-1 1,-1 0-1,1 1 1,0-1 0,0 0-1,-1 1 1,1-1-1,0 0 1,0 1 0,-1-1-1,1 1 1,0-1-1,0 1 1,0-1 0,0 0-1,0 1 1,0-1-1,0 1 1,0 0-6,-8 40 270,3 1 0,2 1 0,1-1 0,2 0 0,3 10-270,-1 15 181,7 140 12,1 33-124,-12-200-55,-1 0 0,-2 0 1,-1 0-15,5-2-2103,1-32 783</inkml:trace>
  <inkml:trace contextRef="#ctx0" brushRef="#br0" timeOffset="2437.92">156 71 208,'0'0'80,"0"0"3,0 0 0,0 0-38,0 0-2,29-2 271,74-8 690,30-10-1004,-6 1 280,-95 15-269,1 1 0,12 1-11,-36 2-2,1 1 1,-1-1-1,1 2 0,-1-1 1,0 1-1,0 1 0,0 0 0,0 0 1,0 0-1,4 4 2,240 128 112,-188-102-95,-19-9 77,38 13-94,-68-31 8,0-1 0,1-1 0,0 0-1,0-1 1,1-1 0,-1 0-1,5-1-7,21-1 9,15 0 59,32-4-68,-70 2 8,-1-1-1,1-1 1,-1-1 0,1-1-1,-2 0 1,9-5-8,65-25 13,-49 21 6,35-20-19,-74 33-2,5-1-39,-9 11-3,0 5 46,2 24 300,3 0-1,0 0 1,3 0 0,6 17-302,5 28 223,68 265 22,-10-42-90,-72-288-52,0 1 0,-2 0 0,0 0 1,-1 0-1,-1 0 0,-1 0 0,-1 0 0,0 0 0,-3 15-103,2-32 106,0 0 0,0 0 0,0 0-1,0 0 1,0 0 0,0-1-1,0 1 1,0-1 0,0 0-1,0 1 1,0-1 0,0 0 0,0 0-1,-1 0 1,1-1 0,-1 1-106,-3 0 101,-172 7 590,-234 6-124,266-14-571,-120-19 4,90 7-267,-158 9 267,215 4 30,106 0 0,0-1 0,0 0 0,-1-1 0,1 0 0,1-1 0,-1 0 0,0-2 0,1 1 0,-1-1 0,2-1 1,-8-4-31,8 5-2,-1 0 1,1 0-1,-1 1 1,0 1-1,0 0 1,0 1-1,0 0 1,-9 0 1,-105 2-125,59 2 83,66-2-14,1 0-123,0 0-165,0 0-219,0 0-264,0 0-96,0 0 77,0 0 99,26-26-958,-9 4 307</inkml:trace>
  <inkml:trace contextRef="#ctx0" brushRef="#br0" timeOffset="2804.568">205 886 1377,'0'0'173,"0"0"102,0 0 413,0 0-93,0 0-360,0 29 592,0-12-781,1 31 209,-1-1 0,-3 1 0,-2-1 0,-2 1 0,-11 37-255,14-69-596,1 0 0,0 0-1,2 0 1,-1 0 0,2 10 596,2-19-1008,9-4-14</inkml:trace>
  <inkml:trace contextRef="#ctx0" brushRef="#br0" timeOffset="4388.953">584 0 464,'0'0'416,"0"0"-141,0 0-75,0 0 22,0 0-33,0 0-53,0 0-13,0 0 26,0 0-5,0 0-13,0 0 0,0 0 0,0 0-46,0 0-32,2 26 49,31 130 1113,-14-71-880,-2 9-335,-1-27 63,-12-52-3,0 0 1,-1-1-1,0 1 1,-1 0-1,-1 6-60,-1-20 40,0-1 40,-12 11 473,-23 0-502,-1-2 0,0-1 0,-28 2-51,3 0 23,-19-1-1218,0-4 0,-33-3 1195,109-2-70,18 0-1264,-1 3-587</inkml:trace>
  <inkml:trace contextRef="#ctx0" brushRef="#br0" timeOffset="10356.972">213 257 272,'0'0'374,"0"0"-121,0 0-85,0 0-24,0 0 24,-29 8 243,20 2-346,15-18 44,-6 8-109,0-1 0,1 0 0,-1 1 0,0-1 0,1 1 0,-1-1 0,1 1 0,-1-1 0,1 1 0,-1-1 0,1 1-1,-1-1 1,1 1 0,-1 0 0,1-1 0,-1 1 0,1 0 0,0-1 0,-1 1 0,1 0 0,0 0 0,-1 0 0,1-1 0,0 1-1,-1 0 1,1 0 0,0 0 0,-1 0 0,1 0 0,0 0 0,-1 0 0,1 1 0,0-1 0,-1 0 0,1 0 0,0 0-1,-1 1 1,1-1 0,-1 0 0,1 1 0,0-1 0,-1 0 0,1 1 0,0 0 0,0 4 75,0 1 1,-1 0-1,1 0 1,-1-1 0,0 1-1,0 0 1,-1-1-1,0 1 1,0 0-1,0-1 1,-1 1-1,0-1 1,-2 5-76,-1-2 454,-1 2-1866,20-6 307,-13-3 1131,1 0-1,0 0 0,-1 0 0,1 0 1,-1 1-1,0-1 0,1 0 0,-1 1 1,0-1-1,0 1 0,0-1 0,1 1 0,-2 0 1,1-1-1,0 1 0,0 0 0,-1 0 1,1 0-1,-1-1 0,1 1 0,-1 0 1,0 0-1,0 0 0,0 2-25,4 48 1475,-5-49-1455,1-1 0,-1 0 0,-1 1 0,1-1 0,0 0 0,0 0-1,-1 0 1,0 0 0,1 0 0,-1 0 0,0 0 0,0 0 0,0-1-1,0 1 1,0-1 0,0 1 0,0-1 0,-1 0 0,0 1-20,-45 22 76,43-22-62,1-1 0,0 1 0,-1-1 0,1 0 0,-1 0 0,0 0 0,1-1 0,-5 0-14,8 0-262,1-1-794,0-9-1153</inkml:trace>
  <inkml:trace contextRef="#ctx0" brushRef="#br0" timeOffset="10711.306">241 438 96,'0'0'624,"0"0"257,0 0-497,0 0-208,0 0 144,0 0 0,0 5-256,0 7 80,0 1-144,0 1-16,0-5-288,0-3-928</inkml:trace>
  <inkml:trace contextRef="#ctx0" brushRef="#br0" timeOffset="11316.457">343 261 304,'0'0'662,"0"0"-294,0 0-269,0 0 69,-5 3 149,-23 13 238,26-21-22,7-11-524,2 5-224,-6 11 211,-1 0 1,0 0-1,1 0 0,-1 0 1,0 0-1,1 1 0,-1-1 1,0 0-1,1 0 0,-1 0 0,0 0 1,1 0-1,-1 1 0,0-1 1,0 0-1,1 0 0,-1 0 1,0 1-1,0-1 0,1 0 1,-1 1-1,0-1 0,0 0 1,0 0-1,0 1 0,1-1 0,-1 0 1,0 1-1,0-1 0,0 0 1,0 1-1,0-1 0,0 0 1,0 1-1,0-1 0,0 0 1,0 1-1,0-1 4,3 20 104,-1 0 0,-1-1 0,0 1 0,-2 0 0,-2 14-104,2-19-603,47-7 352,-42-8 249,0 0 0,0 1-1,1 0 1,-1 0 0,0 0-1,0 1 1,0-1-1,0 1 1,0 0 2,3 4-816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1:45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1710 1698 80,'0'0'478,"0"0"44,0 0-15,0 0 16,0 0 54,2 19 1010,-2 310-1587,7-329-2548,1-3 1606</inkml:trace>
  <inkml:trace contextRef="#ctx0" brushRef="#br0" timeOffset="1351.523">1983 1564 144,'0'0'342,"0"0"15,0 0-2,0 0 69,0 0 110,-5 2 2055,-17 12-2009,16-5-471,1 0 1,0 0-1,1 1 0,0 0 0,0 0 0,1 0 0,0 0 1,1 0-1,0 0 0,0 11-109,0 14 105,1 0 0,3 21-105,-2-50-39,1-1-1,-1 0 1,1 1-1,1-1 1,-1 0 0,1 1-1,-1-1 1,2 0 0,-1 0-1,0 0 1,1-1-1,0 1 1,0-1 0,1 1-1,-1-1 1,1 0-1,0 0 1,0-1 0,0 1-1,0-1 1,1 0 0,-1 0-1,1 0 1,0-1-1,0 1 1,0-1 0,0 0-1,0-1 1,1 1-1,-1-1 1,0 0 0,1-1-1,-1 1 1,1-1 0,-1 0-1,1 0 1,-1-1-1,2 0 40,-4 0-25,0-1 0,0 1 0,0-1 0,0 0 0,-1 0 0,1 0 0,-1 0 0,0-1 0,0 1-1,1-1 1,-1 1 0,-1-1 0,1 0 0,0 1 0,-1-1 0,1 0 0,-1 0 0,0 0 0,0-1 0,0 1 0,-1 0-1,1 0 1,-1 0 0,1-2 25,1-12-163,0 0 0,-1 0 0,-1 0 0,-1-2 163,1 17 13,0-1 0,0 1-1,-1 0 1,1-1-1,-1 1 1,0 0-1,0-1 1,1 1 0,-1 0-1,-1 0 1,1 0-1,0 0 1,0 0-1,-1 0 1,1 0 0,-1 0-1,0 0 1,1 1-1,-1-1 1,0 1-1,0-1 1,0 1-1,0 0 1,0-1 0,-1 1-1,1 1 1,0-1-1,-2-1-12,-6 0 142,1 0 0,-1 0 0,0 1 0,0 0 0,0 1 0,-4 0-142,13 0-52,0 0 1,0 1 0,0-1 0,0 0 0,0 1 0,0-1-1,0 1 1,0-1 0,0 1 0,1 0 0,-1-1-1,0 1 1,0 0 0,1 0 0,-1-1 0,0 1-1,1 0 1,-1 0 0,1 0 0,-1 0 0,1 0 0,-1 0-1,1 0 1,0 0 0,-1 0 0,1 0 0,0 0-1,0 0 1,0 0 0,0 0 0,0 0 0,0 0 0,0 0-1,0 0 1,0 0 0,0 0 0,1 0 0,-1 1 51,0 2-451,0 8-1865</inkml:trace>
  <inkml:trace contextRef="#ctx0" brushRef="#br0" timeOffset="1667.83">2130 1808 3826,'0'0'0,"0"0"-224,0 0-1201</inkml:trace>
  <inkml:trace contextRef="#ctx0" brushRef="#br0" timeOffset="-1025.343">1825 1162 96,'0'0'414,"0"0"-28,0 0-73,0 0-63,0 0-71,30 23 1024,-15-4-1120,0 0-1,-1 1 0,-2 1 1,0 0-1,2 6-82,-11-21 7,-2-4-76,0 0 0,0 0 0,0 0 0,1 0 0,-1 0 0,1 0 0,-1 0 0,1 0 0,-1 0 0,1-1 0,0 1 0,0-1 0,0 1 0,0-1 0,1 1 69,5-2-1104</inkml:trace>
  <inkml:trace contextRef="#ctx0" brushRef="#br0" timeOffset="-662.453">1936 1091 1601,'0'0'256,"0"0"208,0 0 320,0 0-223,0 0-225,0 0 48,-60 120-96,54-99-48,2-1-112,-1-1-64,3-2-64,2 0-32,0-1-176,0-1-480,0-2-801,0-5-1152</inkml:trace>
  <inkml:trace contextRef="#ctx0" brushRef="#br0" timeOffset="15803.359">1261 6 80,'0'0'165,"0"0"-10,-20-1 85,2 0-212,-49-3 505,-37 5-533,56 4 78,0 2 1,0 2 0,1 3-1,0 1 1,1 3 0,1 1-1,0 3 1,1 1 0,2 3 0,-1 2-79,-20 7-602,-65 26 602,69-32 23,46-21-28,1 0-1,1 1 1,-1 1 0,1 0 0,1 0 0,-1 1 0,1 0 0,1 1 0,0 0 0,0 1 0,-7 11 5,2 2-12,1 0 1,0 1 0,2 1 0,1 0 0,-2 9 11,-27 56-19,31-76 13,0 0-1,1 0 1,1 1 0,1 0 0,0 0 0,1 0-1,1 1 1,0-1 0,0 15 6,3-18-7,-1 4 12,0 0 1,2-1-1,0 1 1,1 0-1,0-1 1,2 1-1,0-1 1,0 0-1,2 0 1,4 10-6,45 72 223,5-2 0,4-2-223,-1 1 58,16 31 66,37 54 117,-93-149-208,2 0-1,1-2 1,1 0 0,16 10-33,-23-21 1,1 0-1,1-2 0,1-1 0,0 0 1,1-2-1,1 0 0,0-2 1,0-1-1,1-1 0,1-1 0,42 6 10,1-3-1,1-3 1,0-3-1,0-4 1,34-4-10,-79 0-28,0-1-1,0-1 1,-1-1 0,1-1 0,-1-1-1,-1-2 1,22-11 28,62-22-98,-54 28-98,-39 12 160,-1-1 0,1 0 1,-1-1-1,1-1 1,-2 0-1,1-1 0,-1 0 1,0-1-1,0-1 1,1-1 35,75-61-190,-86 69 106,-1 1 29,-1 0 0,1 0-1,0-1 1,0 1-1,0 0 1,-1-1-1,1 0 1,-1 1-1,1-1 1,-1 0-1,1 0 1,-1 0 0,0 0-1,0 0 1,0 0-1,0-1 56,-1 3-312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16:14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2220 3430 272,'0'0'270,"0"0"-22,0 0-56,0 0-51,0 0-5,0 0-29,0 0-48,0 0-14,0 0-13,0 0-11,0 0-2,0 0-30,0 0 30,0 0 0,0 0 7,0 0 49,0 0 29,0 0-13,0 0-38,0 0-21,0 0-18,0 0-30,0 0-22,-10 34 190,-35 129 1734,65-231-1931,-7-11 16,-10 70 111,-6 22 89,-6 46 112,6-42-157,0 0 1,1 1-1,0 9-126,4-48-219,0 0 1,1 0-1,1 0 1,3-8 218,1-2-231,-8 31 193,0-1-1,0 1 1,0 0 0,0-1-1,0 1 1,0 0-1,0-1 1,0 1-1,1 0 1,-1 0-1,0-1 1,0 1-1,0 0 1,1-1 0,-1 1-1,0 0 1,0 0-1,1 0 1,-1-1-1,0 1 1,0 0-1,1 0 1,-1 0-1,0 0 1,1-1 0,-1 1-1,0 0 1,1 0-1,-1 0 1,0 0-1,1 0 1,-1 0-1,0 0 1,1 0-1,-1 0 1,0 0 0,1 0-1,-1 0 1,0 0-1,1 0 1,-1 0-1,0 0 1,1 1-1,-1-1 1,0 0-1,1 0 39,0 0-261,7 2-1393</inkml:trace>
  <inkml:trace contextRef="#ctx0" brushRef="#br0" timeOffset="2082.472">2390 3368 96,'0'0'256,"0"0"-10,0 0-62,0 0-102,-3 0-82,2 0-18,1 0-9,0 0 8,0 0 3,0 0-5,0 0-16,0 0 15,0 0 6,0 0 6,0 0 23,0 0 38,0 0 101,0 0 72,0 0-8,0 0-53,0 0-54,-2 29 233,1 118 205,2-77-241,-1-70-111,0 0 93,-41 27 590,27-20-869,-1-1 0,0-1 0,0 0 0,0-1 1,-1 0-1,1-1 0,-1-1 0,0-1 0,0 0 0,0-1 0,0 0 1,-1-2-10,-11 2 5,-1-8-88,29 8 62,0 0-17,0 0 17,0 0-6,0 0-37,0 0 8,0 0 0,0 0 16,0 0-3,0 0 11,0 0 14,0 0 7,0 0 22,0-1-1636,0 1 577</inkml:trace>
  <inkml:trace contextRef="#ctx0" brushRef="#br0" timeOffset="18403.342">2478 3485 16,'0'0'45,"0"0"-7,0 0 20,0 0 70,0 0 73,0 0 41,0 0 30,0 0-42,0 0-89,0 0-37,0 0-10,0 0-62,17-19 45,42 8-205,-59 55 507,0-30-94,0-11-260,-1 0 1,1 0-1,0 0 1,1 0-1,-1 0 0,0 0 1,1 0-1,0 0 1,-1 0-1,2 2-25,-1-3 1,1-1 1,-1 0-1,0 1 1,1-1-1,-1 0 0,1 0 1,-1 0-1,1 0 1,0 0-1,0 0 0,-1 0 1,1 0-1,0-1 1,0 1-1,0-1 0,0 1 1,0-1-1,-1 0 0,3 0-1,76 3-189,-79-3 173,0 1 0,0 0 5,-1-1 22,0 0 8,0 0 15,0 0 33,0 0 32,0 0-19,0 0-27,0 0-10,0 0-27,0 0-27,0 0-7,0 0-12,0 0 1,0 0 10,0 0 3,0 0-3,0 0 1,0 0 36,0 0 1,0 0-3,0 0 0,0 0 0,0 0-5,0 0-22,0 0-7,0 0-9,0 0 5,0 0-7,0 0-11,0 0-32,0 10-912,0-1 255</inkml:trace>
  <inkml:trace contextRef="#ctx0" brushRef="#br0" timeOffset="27530.246">1824 3984 144,'0'0'213,"0"0"28,0 0 17,0 0-20,0 0 5,0 0-38,0 0-53,-18 7 1001,11 3-1145,1 1-1,0 0 1,0 0 0,1 1 0,1-1 0,0 1 0,0 0 0,1 1 0,-1 9-8,0 12 7,0 0 0,2 34-7,2-68-96,0 0-181,0 0-281,0 0-208,2 0 137,7 0 215</inkml:trace>
  <inkml:trace contextRef="#ctx0" brushRef="#br0" timeOffset="27959.247">1885 4087 64,'0'0'368,"0"0"-104,0 0 59,0 0-8,0 0-43,-2 19 8,2-14-271,-6 43 288,3-1 0,2 20-297,2-62 3,-1-1 1,1 1-1,0-1 0,1 1 0,-1-1 0,1 1 1,0-1-1,0 0 0,0 0 0,0 0 0,1 0 1,0 0-1,0-1 0,0 1 0,0-1-3,-2-1 2,1-1 0,-1 0 0,0 0 0,1 1 0,-1-1 0,1 0 0,-1 0 0,1-1 0,0 1 0,-1 0 0,1 0 0,0-1 0,0 1 0,-1-1 0,1 0 0,0 1 0,0-1 0,0 0 0,-1 0 0,1 0 0,0 0 0,0 0 0,0-1 0,-1 1 0,1-1 0,0 1 0,0-1 0,-1 1 0,1-1 0,0 0 0,-1 0 0,1 0 0,-1 0 0,1 0 0,-1 0 0,1 0 0,-1-1 0,0 1 0,1-1-2,5-8-28,0 0 0,0-1 1,-1 0-1,0-1 0,-1 1 1,0-1-1,-1 0 1,0-1-1,-1 1 0,0 0 1,-1-1-1,-1 0 0,0 0 1,-1 1-1,0-1 1,0 0-1,-3-8 28,3 19 3,-1 1 0,1-1 1,-1 1-1,1 0 0,-1-1 0,0 1 1,0-1-1,1 1 0,-1 0 0,0 0 1,0 0-1,0-1 0,-1 1 0,1 0 1,0 0-1,0 1 0,-1-1 0,1 0 0,0 0 1,-1 0-1,1 1 0,0-1 0,-1 1 1,1-1-1,-1 1 0,1 0 0,-1-1 1,1 1-1,-1 0 0,0 0 0,1 0 0,-1 0 1,1 0-1,-1 1 0,1-1 0,-1 0 1,0 1-4,-3 0 4,0 0 1,0 0 0,1 0-1,-1 1 1,1 0 0,0 0 0,-1 0-1,1 0 1,0 1 0,0-1-1,0 1 1,0 1-5,-26 34-227,2 12-298</inkml:trace>
  <inkml:trace contextRef="#ctx0" brushRef="#br0" timeOffset="61342.944">2028 2391 96,'0'0'296,"0"0"-82,0 0 31,0 0 17,0 0-44,0 0-66,0 0-34,9-21 1474,-3 22-1572,0 1 0,0 0 0,-1 0 0,1 0 0,-1 1 0,0 0 0,0 0-1,0 0 1,0 1 0,0 0 0,-1 0 0,3 2-20,22 16 170,160 86 150,6 2-259,-183-102-734,1-1-1,0 0 0,0-1 1,10 2 673,-18-7-1289</inkml:trace>
  <inkml:trace contextRef="#ctx0" brushRef="#br0" timeOffset="62402.036">2267 1981 96,'0'0'91,"0"0"85,0 0-69,0 0-59,0-1 2,0-2-28,-1-2-13,1 4-21,0 1 1,0 0-1,0-1 0,-1 1 1,1 0-1,0-1 0,0 1 1,0-1-1,0 1 0,0-1 0,0 1 1,0 0-1,0-1 0,0 1 1,0-1-1,0 1 0,0 0 1,0-1-1,1 1 0,-1-1 0,0 1 1,0 0-1,0-1 0,0 1 1,1 0-1,-1-1 0,0 1 1,0 0-1,1-1 0,-1 1 0,0 0 1,1 0-1,-1-1 0,0 1 1,1 0-1,-1 0 0,0-1 1,1 1-1,-1 0 0,0 0 0,1 0 1,-1 0-1,1 0 12,-1 0 229,0 0 36,0 0-95,0 0-114,0 0-24,0 0 6,0 0 44,0 0 111,0 0 60,0 0 16,0 0-50,0 0-27,22 20 534,15 34-180,-8-10-275,2-2 1,2-1 0,8 6-272,-28-34 1,0-1 0,1 0 1,0-1-1,1-1 1,0 0-1,0-1 1,1-1-1,0 0 1,1-1-1,0-1 1,7 2-2,4 0-26,0 0 1,1-2-1,-1-2 0,1 0 1,0-2-1,1-1 1,21-2 25,-48 0 3,0 0 0,-1 0 0,1 0 0,-1 0 0,0-1 0,1 1 0,-1 0 0,0-1 0,0 0 0,0 0 0,0 0 0,0 0 0,0 0 0,0 0 0,-1 0 0,1 0 0,-1-1 0,0 1 0,1-1 0,-1 1 0,0-1 1,-1 1-1,1-1 0,0 0 0,-1 1 0,1-1 0,-1 0 0,0 1 0,0-4-3,1-11 27,0 0 1,-1-1-1,-1 1 1,-1-1-28,2 17-1,-1-3 27,0 0 0,1 0-1,-2 0 1,1 0 0,0 0 0,-1 0-1,0 1 1,0-1 0,0 0-1,0 1 1,0 0 0,-1 0 0,0-1-1,1 2 1,-1-1 0,0 0-1,-1 0 1,1 1 0,0 0 0,-1 0-1,1 0 1,-1 0 0,0 0-1,1 1 1,-1-1 0,0 1 0,0 0-1,0 0 1,-3 0-26,-14-2 163,0 0-1,0 1 1,0 2-1,-1 0 1,0 1-163,15-1-19,2 0 54,0 1 1,0-1-1,1 1 1,-1 0 0,0 0-1,1 0 1,-1 1-1,1-1 1,0 1 0,-1 0-1,1 1 1,0-1-1,0 1 1,0 0 0,0-1-1,1 2 1,-1-1-1,1 0 1,0 1 0,0 0-1,-2 3-35,3-4-75,1 0 0,-1 0 0,1 1 0,0-1 0,0 1 0,0-1 0,0 1 0,1-1 0,-1 1 0,1-1 0,0 1 0,0-1 0,0 1 0,1 0 0,-1-1 0,1 1 0,0-1 0,0 1 0,0-1 0,0 0 0,1 1 0,-1-1 0,1 0 0,0 0 0,0 0 0,0 0 0,3 2 75,20 27-1438,0-1-689</inkml:trace>
  <inkml:trace contextRef="#ctx0" brushRef="#br0" timeOffset="151382.761">96 1858 176,'0'0'211,"0"0"-123,0 0-32,0 0 104,0 0 141,0 0-55,0 0-123,0 0-27,0 0-11,-4 0-45,3 0-44,-1 0-1,0 0 1,1 0 0,-1 0-1,0 1 1,1-1 0,-1 0-1,0 1 1,1-1 0,-1 1-1,0-1 1,1 1 0,-1 0-1,1 0 1,-1 0 0,0 0 4,2 3-969</inkml:trace>
  <inkml:trace contextRef="#ctx0" brushRef="#br0" timeOffset="153020.668">367 3127 464,'0'0'827,"0"0"-488,0 0 123,0 0 311,0 0-103,-7 4-238,2-1-512,1-1 210,0 0 0,1 0 0,-1 0 0,0 0 0,0 0 1,-1-1-1,1 0 0,-3 1-130,5-2 28,0 0 1,0 0-1,1-1 0,-1 1 1,0 0-1,0-1 1,0 1-1,0-1 1,1 1-1,-1-1 1,0 0-1,0 0 1,1 0-1,-1 0 1,1 0-1,-1 0 1,1 0-1,-1 0 1,1-1-1,0 1 1,-1-1-1,1 1 1,0-1-1,0 1 1,0-2-29,-9-13-16,0-2 1,1 1-1,1-1 1,1 0-1,1-1 1,-1-4 15,-25-120-9,17 65 7,-22-76-1,-30-161 11,59 240-10,3 0 1,3-1-1,6-25 2,-2-25 16,-11-87-14,3 130-1,0-9-8,-3-72-72,10 141 74,2 0 1,0 1-1,1-1 0,1 1 0,2 0 0,0 0 1,1 0-1,1 1 0,1 1 0,5-9 5,-3-1 4,-11 27-11,0-1 1,0 1-1,0-1 1,1 1-1,-1 0 1,1 0-1,0 0 0,0 0 1,0 0-1,0 0 1,0 0-1,1 1 1,-1-1-1,3-1 7,-2 1 1,1-1 1,-1 1-1,0-1 0,0 0 1,0 0-1,-1-1 0,1 1 1,-1 0-1,1-5-1,-1 5-6,-1 0 0,1 0 1,0 0-1,0 1 0,0-1 0,1 1 1,-1-1-1,1 1 0,0 0 1,0 0-1,0 0 0,0 0 0,1 0 1,-1 1-1,1-1 0,0 1 6,-5 2 17,1 0 0,0 0 0,0 0 0,0 0 0,0 0-1,0 0 1,-1 0 0,1 0 0,0 0 0,0-1 0,0 1 0,0 0 0,0 0 0,0 0-1,-1 0 1,1 0 0,0 0 0,0 0 0,0 0 0,0-1 0,0 1 0,0 0 0,0 0-1,0 0 1,0 0 0,-1 0 0,1-1 0,0 1 0,0 0 0,0 0 0,0 0 0,0 0-1,0 0 1,0-1 0,0 1 0,0 0 0,0 0 0,0 0 0,0 0 0,0-1 0,0 1-1,1 0 1,-1 0 0,0 0 0,0 0 0,0 0 0,0-1 0,0 1 0,0 0 0,0 0-1,0 0 1,0 0 0,0 0 0,1 0 0,-1 0 0,0 0 0,0-1 0,0 1 0,0 0-1,0 0 1,0 0 0,1 0 0,-1 0 0,0 0 0,0 0-17,-24-5 147,17 4-174,1 1-1,-1-1 1,0 1 0,0 1-1,1-1 1,-1 1 0,-4 1 27,5 1-28,0 1 1,1-1-1,-1 1 1,1 0-1,0 1 1,1-1-1,-1 1 1,1 0-1,0 0 1,0 0-1,0 1 1,1-1-1,-3 5 28,1-1-14,-1 0 0,-1 0-1,0 0 1,0-1-1,-3 2 15,10-9-66,0-1-33,0 0-96,0 0-106,0 0 15,27 0-1037,-9 1 379,3 3-550</inkml:trace>
  <inkml:trace contextRef="#ctx0" brushRef="#br0" timeOffset="154943.34">309 447 176,'0'0'222,"0"0"-84,0 0-36,0 0 66,0 0 82,0 0-52,-6-6-59,-18-18 5,15 21 619,6 14-561,2 26-327,2-28 258,4 98 628,4 0-1,24 99-760,56 275 656,-78-417-733,-11-64 58,23 4-2296,-14-4 1192</inkml:trace>
  <inkml:trace contextRef="#ctx0" brushRef="#br0" timeOffset="158191.513">186 369 160,'0'0'37,"0"0"17,0 0 31,0 0 179,0 0 22,10 3-3,32 4 273,0-2 1,0-1 0,26-2-557,-40-3 116,0 0 0,0-2 1,0-1-1,0-1 1,-1-2-1,0 0 1,0-2-1,-1-1 0,0-1 1,-1-1-1,20-13-116,-27 15-1,0 0-1,1 2 0,0 1 0,1 0 1,-1 1-1,1 1 0,1 1 1,-1 1-1,0 1 0,1 0 1,1 2 1,52-6 15,-38 2-19,-1 1 0,1 3 0,0 0 1,15 4 3,-35 0-5,1 1 0,-1 0 0,0 1 0,-1 1 0,15 8 5,45 18 19,26 10-16,-83-33-1,1-1 0,0-1 0,0-1-1,1-1 1,0 0 0,0-1 0,11 0-2,-14-3 0,0 2-1,0 0 1,0 1 0,2 2 0,44 11-25,-59-18 20,0 1 0,0 0 0,-1-1 0,1 2 0,-1-1 1,1 0-1,-1 1 0,1-1 0,-1 1 0,0 0 0,0 0 1,0 1-1,0-1 0,0 0 0,0 1 0,0 0 0,-1 0 1,0 0-1,1 0 0,-1 0 0,1 2 5,5 7 42,-1-1 0,0 1 0,0 0 0,-1 1 0,-1 0 1,0-1-1,-1 2 0,1 1-42,1 14 255,-1 1 0,-2 1 0,0 3-255,0 5-16,0-9 228,-2 0 1,0 1 0,-4 19-213,2-45 54,0 0 1,-1 0 0,0 0-1,0 0 1,0-1 0,0 1-1,-1-1 1,0 1 0,0-1-1,-2 3-54,1-4-1,1 1 0,0 0 0,1 1 0,-1-1-1,1 1 1,0-1 0,0 1 0,0 0 0,1-1-1,-1 1 1,1 1 1,-3 32-13,-2 21-3,1 30 16,4-79 8,0 0 0,-1 0 1,0 0-1,-1-1 0,0 1 0,0-1 0,-1 0 1,0 1-1,-1-2 0,0 1 0,-1 0 1,1-1-1,-6 5-8,1 0 16,-2 0 1,0-1-1,0 0 0,-1 0 1,-1-2-1,0 1 0,-9 4-16,-30 14 79,-1-2 0,-1-3 0,-1-2 0,-1-2 0,-18 2-79,-24 2 28,-2-5 0,-91 7-28,120-19 1,10-1 6,-33-1-7,72-6 0,1 0-1,0-1 1,0-1-1,0-2 1,0 0-1,-3-2 1,-11-6-11,1-1 0,1-2 0,0-1 0,1-2 0,1-1 0,-12-12 11,43 32-9,-4-4-15,0 1 1,0-1-1,1 0 1,0 0-1,-1-1 0,1 1 1,1-1-1,-3-3 24,6 7-18,0 1-20,0 0 14,0 0-8,0 0-13,0 0-6,0 0-2,0 0 29,0 0 8,0 0-5,0 0-19,0 0 5,7-28-2,1 15 45,-6 9-5,1 0 0,-1 1 0,0-1 0,1 1 1,0 0-1,0 0 0,0 0 0,0 0 0,0 1 1,1-1-4,-3 3 45,-1 0 0,0 0-13,0 0-10,0 0 4,4-10-166,1 18-1192,1 3 841,11 20-1433</inkml:trace>
  <inkml:trace contextRef="#ctx0" brushRef="#br0" timeOffset="163934.336">571 355 0,'0'0'112,"0"0"8,0 0 38,0 0 34,0 0 32,0 0 37,0 0 30,0 0-78,0 0-74,0 0-27,0 0-24,0 0-48,0 0-18,0 30 146,3-9-78,0 1 0,2-1 1,0 1-1,1-2 1,1 1-1,1-1 0,1 0 1,5 7-91,5 17 200,73 133 2,-75-143-190,-13-28 19,-1 1 1,1-1 0,-1 1 0,0 0-1,-1 0 1,0 0 0,0 1 0,0-1-1,-1 0 1,0 1 0,-1 4-32,1-7 51,-1-1 0,-1 1 0,1 0 0,-1 0 0,0-1 0,0 1 0,0 0 0,-1-1 0,1 0 1,-1 1-1,0-1 0,0 0 0,-1 0 0,1 0 0,-1 0 0,0 0 0,0 0 0,0-1 0,-1 0 0,1 1 0,-1-1 1,0-1-1,0 1 0,0 0 0,0-1 0,0 0 0,-3 1-51,-4 1 25,0 0 0,-1 0 0,1-1 0,-1-1 0,0 0 1,0 0-1,0-1 0,0-1 0,-6 0-25,1 0-4,0 1 0,0 0-1,-17 5 5,18-2 8,-1 0 0,0-2 0,1 0 0,-14 0-8,-66 4-202,96-2-2752,0 1 860</inkml:trace>
  <inkml:trace contextRef="#ctx0" brushRef="#br0" timeOffset="166100.692">840 907 224,'0'0'638,"0"0"-217,0 0-125,0 0-109,0 0-69,-39 11 23,34-9-13,2-2-317,12 1 226,17-1-46,0 1 19,0-1-1,0-1 0,0-1 1,0-1-1,0-1 1,-1-2-1,1 0 1,8-5-10,-6 1-207,-26 10 320,1-1 0,-1 1 0,1-1 0,-1 0 0,1 0 1,-1 0-1,0 0 0,1-1 0,-1 1 0,0-1 0,0 1 0,0-1 0,0 0 0,0 1 0,-1-1 1,1 0-1,0 0 0,-1 0 0,0-1 0,1 1 0,-1 0 0,0-1 0,0 1 0,0-2-113,11-24 44,-10 21-54,1 0 0,0 0 0,0 0-1,0 1 1,1-1 0,0 1 0,0 0-1,1 0 1,0 0 0,4-4 10,-8 10-40,-1 0-11,1-3 59,0 0 1,0 0-1,0 0 1,0 0-1,-1-1 0,1 1 1,-1 0-1,0 0 1,0 0-1,0 0 0,0-1 1,-1 1-1,0-1-8,1-3 0,0-7 27,0 0 0,-1 0-1,-1 0 1,0 0 0,-1 0-1,0 0 1,-5-11-27,-8-17-22,-2 1 0,-1 1 0,-2 0 0,-13-16 22,28 47-75,0-1 0,0-1 0,1 1 0,1-1-1,0 0 1,-2-6 75,6 16-26,0 1-12,0 0 17,0 0 0,0 0-22,0 0 0,0 0 16,0 0-10,0 0 13,0 0-11,0 0-103,4 4-1543,9 8 720</inkml:trace>
  <inkml:trace contextRef="#ctx0" brushRef="#br0" timeOffset="170151.463">461 825 480,'0'0'203,"0"0"117,0 0 80,0 0-2,0 0-225,0 0-106,-4-3-43,-8-7-10,0 1 135,12 10-151,0-1 0,-1 0 0,1 1 0,-1-1 0,1 1 0,0-1 0,-1 1-1,1-1 1,0 1 0,-1-1 0,1 1 0,0-1 0,0 1 0,-1-1 0,1 1 0,0-1 0,0 1 0,0-1 0,0 1 0,0 0 0,0-1 0,0 1 0,0-1 0,0 1 0,0-1 0,0 1-1,0 0 1,0-1 0,0 1 0,1-1 2,-1 1-22,1 0 0,-1-1 0,1 1 0,0-1-1,-1 0 1,1 1 0,0-1 0,0 1 0,-1-1 0,1 0-1,0 0 1,0 1 0,-1-1 0,1 0 0,0 0-1,0 0 1,0 0 0,0 0 0,-1 0 0,1 0 0,0 0-1,0 0 1,0 0 0,-1-1 0,1 1 0,0 0-1,0-1 1,-1 1 0,1 0 0,0-1 0,-1 1 0,1-1-1,0 1 1,-1-1 0,1 1 0,0-1 0,-1 1-1,1-1 1,-1 0 0,1 1 0,-1-1 0,0 0 0,1 1-1,-1-1 1,0 0 0,1 0 0,-1 1 0,0-1-1,0 0 1,0 0 0,1 0 22,-1 0 13,0 1-1,0-1 1,0 0 0,0 1-1,0-1 1,0 1 0,0-1-1,0 0 1,0 1-1,-1-1 1,1 1 0,0-1-1,0 0 1,0 1 0,-1-1-1,1 1 1,0-1-1,-1 1 1,1-1 0,-1 1-1,1-1 1,0 1 0,-1-1-1,1 1 1,-1 0-1,1-1 1,-1 1 0,1 0-1,-1-1 1,1 1 0,-1 0-1,0-1 1,1 1-1,-1 0 1,1 0 0,-1 0-1,0 0 1,1 0 0,-1 0-1,1 0 1,-1 0 0,0 0-1,1 0 1,-1 0-1,0 0 1,1 0 0,-1 0-1,1 1 1,-1-1 0,0 0-13,-6 0 46,6 4-59,0-1 0,0 1 0,0-1 0,1 1 0,-1 0 0,1-1 0,0 1 0,0-1 0,0 1 0,1 0 0,-1-1 0,1 1 0,0-1 0,0 1 0,1 1 13,0-3-5,1 0-1,0 0 1,0 0-1,0 0 1,0-1-1,0 1 1,0-1-1,0 0 1,1 0-1,-1-1 1,0 1-1,1 0 0,-1-1 1,1 0-1,-1 0 1,3 0 5,-6-46 536,1 45-531,-1 0 0,0 0 1,0 0-1,0 0 0,0 0 0,0 0 0,0 0 0,-1 0 0,1 0 0,0 0 0,0 1 0,-1-1 0,1 0 1,0 0-1,-1 0 0,1 0 0,-1 0 0,1 0 0,-1 1 0,0-1 0,0 0-5,-21-2 629,19 3-506,4 38-947,-1-36 820,1 0 1,0-1-1,0 1 0,0 0 1,0-1-1,1 1 0,-1 0 1,0-1-1,1 0 0,-1 1 1,1-1-1,0 0 0,-1 0 1,1 0-1,0 0 1,0 0-1,-1 0 0,1 0 1,2 0 3,-4-1 26,0 0 49,0 0 181,-3-6 405,2 2-606,-1 1 0,0 0-1,1-1 1,-2 1 0,1 0 0,0 0-1,-1 0 1,1 1 0,-1-1 0,-2-2-55,1 2 11,0 0 0,0 1 1,0-1-1,-1 1 0,1 0 1,-1 0-1,1 0 0,-1 1 1,1-1-1,-1 1 0,0 0 1,0 1-1,0-1 0,0 1 1,1 0-1,-3 0-11,7 36-664,0-33 653,0 0 0,0 0 1,1 0-1,-1 0 0,1-1 0,0 1 1,0 0-1,0-1 0,0 1 1,0 0-1,1-1 0,-1 0 0,1 1 1,0-1-1,-1 0 0,1 0 1,0 0-1,0 0 0,0 0 0,1 0 1,-1 0-1,0-1 0,3 2 11,0 0-19,0-1 0,1 0 0,-1 0 0,1 0 0,-1 0 0,1-1-1,0 0 1,0 0 0,0 0 0,5-1 19,-9-44 315,-3 42-306,1 0 0,-1 0 0,0 0 0,0 0 0,0 0 0,0 0 0,0 0 0,-1 0-1,1 0 1,-1 1 0,1-1 0,-1 0 0,1 1 0,-1-1 0,0 1 0,0 0 0,1 0 0,-1 0 0,0 0 0,0 0 0,-1 0-9,-1-1 8,1 0 0,-1 1 0,0-1-1,0 1 1,0 0 0,0 0 0,0 1 0,0-1 0,0 1 0,-1 0 0,0 0-8,8 36-835,0-34 822,-1 0 1,1 0 0,0 0 0,0 0-1,0 0 1,0-1 0,0 1 0,0-1-1,0 0 1,0 0 0,0 0 0,1-1-1,-1 1 1,0-1 0,1 1-1,-1-1 1,0 0 0,1 0 0,-1-1-1,1 1 13,1 0-21,-4-1 18,0 1 1,-1-1-1,1 0 1,0 1-1,-1-1 1,1 0-1,-1 1 0,0-1 1,1 0-1,-1 0 1,1 0-1,-1 1 1,0-1-1,0 0 1,1 0-1,-1 0 0,0 0 1,0 1-1,0-1 1,0 0-1,0 0 1,0 0-1,0 0 1,0 0 2,-1-33 125,1 26-74,0 7-33,-1-1 1,1 0 0,-1 0-1,1 1 1,-1-1 0,0 0-1,0 1 1,0-1 0,1 1-1,-2-1 1,1 1 0,0-1-1,0 1 1,0 0 0,-1-1-1,1 1 1,-1 0 0,1 0-1,-1 0 1,1 0 0,-1 0 0,1 1-1,-1-1 1,0 0 0,0 1-1,1-1 1,-1 1 0,0 0-1,0-1 1,0 1 0,1 0-1,-1 0 1,0 0 0,0 1-1,0-1-18,1 0-69,2 3-5,0-1 0,-1 1 0,1 0 1,-1 0-1,0-1 0,0 1 0,0 0 0,0 0 0,0 0 0,-1 2 74,2 25-85,0-29 81,-1 0 0,1 0 1,-1 0-1,1-1 0,0 1 0,-1 0 0,1 0 1,0-1-1,0 1 0,0 0 0,-1-1 1,1 1-1,0 0 0,0-1 0,0 1 0,0-1 1,0 0-1,0 1 0,0-1 0,0 0 0,0 1 1,0-1-1,0 0 0,0 0 0,0 0 1,0 0-1,0 0 0,0 0 0,1 0 4,-2 0 27,0 0 18,0 0 169,0 0 423,0-1-666,0 0-1,0 0 1,1 0 0,-1 1-1,0-1 1,0 0-1,-1 0 1,1 0-1,0 1 1,0-1 0,0 0-1,0 0 1,-1 0-1,1 1 1,0-1 0,-1 0-1,1 0 1,0 1-1,-1-1 1,1 0-1,-1 1 1,1-1 0,-1 1-1,0-1 1,1 1-1,-1-1 1,1 1 0,-1-1-1,0 1 1,1-1-1,-1 1 1,0 0-1,0-1 1,1 1 0,-1 0-1,0 0 1,0 0 29,4 3-77,3 2 1409,-10-2-685,3-3-615,1 0-19,0 0-26,0 0-14,0 0 3,0 0-13,0 0 16,0 0 10,0 0 22,0 0 5,0 0 2,0 0 9,0 0-8,0 0-3,0 0 0,0 0 2,0 0 9,0 0-8,0 0-3,0 0 8,0 0 29,0 0-8,0 0-21,0 0 6,0 0 2,0 0 5,0 0 19,0 0-8,0 0-16,0 0-13,0 0-3,0 0 0,0 0 3,0 0 7,0 0-7,0 0-3,0 0 0,0 0 3,0 0 7,0 0-4,0 0 12,0 0 17,0 0-24,0 0-1,0 0-4,0 0-4,0 0-28,0 0 20,0 0-28,0 0-1,0 0-58,0 0-505,0 0-1096</inkml:trace>
  <inkml:trace contextRef="#ctx0" brushRef="#br0" timeOffset="193557.886">1 484 16,'0'0'125,"0"0"-77,0 0-29,0 0-8,4-8-19,28-42-11,-19-7 75,-12 52-74,1 1 0,1-1 0,-1 1 0,1 0 0,-1 0 1,1 0-1,1 0 0,-1 0 0,0 1 0,1 0 0,0-1 0,0 1 0,0 1 1,0-1-1,0 0 0,0 1 0,3-1 18,4 0 494,-1 0 0,1 0 1,0 2-1,0-1 0,1 1 1,-1 1-1,8 0-494,-6 39-42,43 107 1259,29 45-1217,19 48 346,-9-31-195,-44-103 178,-1 11-329,24 38 70,-66-117 27,-8-34-98,0-1 1,0 1-1,0 0 1,1-1-1,-1 1 1,1 0 0,0-1-1,-1 1 1,1 0-1,0-1 1,1 1-1,-1-1 1,0 0 0,1 1-1,-1-1 1,1 0-1,0 0 1,0 0-1,0 0 1,0 0 0,1 0 0,4 3-4,2-1 1,-1 0 0,0 0-1,1 0 1,-1-2 0,1 1-1,0-1 1,0 0 0,0 0 0,0-1-1,0-1 1,1 0 0,-1 0-1,6-1 4,27-3 49,0-1-1,25-8-48,-45 9-10,360-89 100,-374 91-87,85-16 6,-65 14-6,-1-1 1,-1-1-1,22-8-3,4 1-2,-45 12 2,0 0 0,-1-1-1,1 1 1,0-1 0,-1-1 0,1 1 0,-1-1 0,0 0 0,0-1 0,0 1 0,0-1 0,-1 0 0,4-4 0,-2 0 6,0-1 0,0 0 0,0 0 0,-1-1-1,-1 0 1,0 0 0,0 0 0,-1-1 0,0 0 0,-1 0 0,0 0 0,0 0 0,-2 0 0,1 0-6,1-32 20,-1 0 1,-2 1 0,-2-9-21,0-28-14,1 47 23,0 0 0,-3 0 0,0 1 0,-2-1 0,-1 1 0,-1 1-1,-2-1 1,-2 1 0,0 1 0,-2 0 0,-8-12-9,-5-8-5,2-2-1,2-1 0,3-1 0,2-1 0,-9-46 6,22 81 5,-1 2 1,0-1-1,-1 1 0,-1 0 1,-9-14-6,13 30-154,2 13-222,1 19-527,1-30 826,0 41-1207,0 5-1269</inkml:trace>
  <inkml:trace contextRef="#ctx0" brushRef="#br0" timeOffset="195981.355">2539 152 96,'0'0'846,"0"0"-14,0 0-15,0 0-54,0 0-185,0 0-129,-3-1-92,-10-4-218,13 6-147,-1 0 0,1 0 0,0 0 0,-1 1 0,1-1 0,0 0 0,0 0 0,0 1 0,0-1 0,0 0 0,0 0 0,0 0 0,0 1 0,0-1 0,1 0 0,-1 1 8,9 28 9,2-1-1,0 0 1,11 17-9,23 59 67,-34-65-10,0 1 1,-3 0-1,-1 0 0,-3 1 0,-1-1 0,-2 1 0,-1 1-57,-1-34 11,0 0 0,-1 0 0,0 0 0,0 0 0,-1 0 0,0 0 0,-1-1 0,0 0 0,0 1 0,-1-1 0,-2 3-11,-4 8-33,11-19-23,0 0-42,0 0-57,0 0-26,0 0 12,0 0 7,0 0 28,0 0-18,0 0 46,0 0 23,11 0-24,60-5 128,219-7 316,-213 9-104,23-6-233,-44 4 92,0 4 102,-29 2-2808,-27-1 424</inkml:trace>
  <inkml:trace contextRef="#ctx0" brushRef="#br0" timeOffset="197698.9">2469 1 192,'0'0'275,"0"0"-19,0 0 104,0 0-61,0 0-54,16 0 28,-10 0-269,31-1 192,-1 2 0,1 2 0,-1 1 0,1 2 0,8 3-196,3 5 171,1-3-1,0-2 1,1-2-1,-1-2 1,3-3-171,252-5 376,-285 2-375,201-4 60,-214 4-58,1 0-1,-1 0 0,0 0 0,0-1 1,0 0-1,1 0 0,-2-1 0,1 0 1,0 0-1,-1 0 0,1-1 0,-1 1 1,2-3-3,33-18 5,-39 25-7,0 1 0,0-1 0,0 0 0,-1 1 0,1-1 0,0 1 0,-1 0 0,1-1 0,-1 1 0,1-1 0,-1 1 0,0 0 0,0 1 2,1-1 18,26 98 529,4-2 1,18 31-548,25 77 271,-24-84-95,-50-121-135,1-1 0,-1 1 0,0 0 0,1 0 0,-1 0 0,0 0 0,0 0 0,0 0 0,0 0 0,0-1 0,0 1 0,0 0 0,0 0 0,0 0 0,0 0 0,-1 0 0,1 0 0,0 0 0,-1 0 0,1-1 0,0 1 0,-1 0 0,1 0 0,-1-1 0,1 1 0,-1 0 0,0 0 0,1-1 0,-1 1 0,0-1 0,1 1 0,-1 0 0,0-1 0,0 1 0,1-1 0,-1 0 0,0 1 0,0-1 0,0 0 0,0 1 0,0-1-41,-1 1 82,-53 32-74,15-8 20,-1-3 0,-15 6-28,41-21 4,-1-2 1,0 1 0,-1-2 0,1 0 0,-1-1-1,1-1 1,-1 0 0,-8-1-5,-13 0-3,0 2 0,1 2 1,-1 1-1,1 3 0,0 0 1,-8 5 2,3-3 28,0-3 0,-1-1 0,-29 0-28,-14 2 9,-8-1-52,94-8-111,0 0-188,0 0-213,0 0-424,6 0-1793,5 0 1244</inkml:trace>
  <inkml:trace contextRef="#ctx0" brushRef="#br0" timeOffset="199403.609">2818 1 704,'0'0'390,"0"0"-110,0 0-35,0 0-2,0 0-51,7 44 1326,5 33-1426,-5-23 14,3-1 0,8 23-106,-10-24 171,2 3-53,-9-53-102,-1-1 18,-72 16 537,49-14-546,1-1-1,-1 0 1,-10-2-25,8 0 235,1 2 0,-21 3-235,-6-2 1441,51 14-4410,0-11 175</inkml:trace>
  <inkml:trace contextRef="#ctx0" brushRef="#br0" timeOffset="211010.511">2708 194 304,'0'0'456,"0"0"-34,0 0-14,0 0 22,0 0 12,0 0-20,0 0-62,0 0-37,0 0-35,0 0-74,0 0-9,0 0 8,0 0 14,0 0-32,0 0-38,0 0-34,0 0-3,0 0-19,0 0-4,0 0-1,0 0 5,0 0 27,0 0 13,0 0-45,0 0-8,0 0-13,0 0 8,0 0-22,0 0 3,0 0-34,0 0-12,0 0-44,0 0-97,0 0-496,0 0-1003</inkml:trace>
  <inkml:trace contextRef="#ctx0" brushRef="#br0" timeOffset="280534.365">3087 131 48,'0'0'462,"0"0"36,0 0-89,0 0-207,0 0-154,0 0-10,0 0 23,0 0-26,-9 0 2150,7-5-2183,4 18 6,6 23 22,2-8 84,-2 0 0,-1 0-1,-1 1 1,-2 0 0,0 0 0,-2 26-114,-91-55 635,58-1-642,1 2 0,-1 1-1,0 1 1,1 1 0,0 2 0,-10 4 7,32-9-159,-10 4 444,16 1-2980,8-3 907</inkml:trace>
  <inkml:trace contextRef="#ctx0" brushRef="#br0" timeOffset="281864.906">3080 114 496,'0'0'382,"0"0"-131,0 0-30,0 0-74,0 0 45,-6 7 1038,8 1-1161,0-1-1,0 0 1,1 0 0,0 0 0,0 0 0,1 0-69,13 39 403,-9-11-99,2 0 0,7 14-304,-14-42-1622,-3-6 1567,1-1 0,-1 0 0,0 1 0,0-1 0,1 1 0,-1-1 0,0 1 0,0-1 0,0 1 0,1-1 0,-1 1 0,0 0 1,0-1-1,0 1 0,0-1 0,0 1 0,0-1 0,0 1 0,0-1 0,0 1 0,-1-1 0,1 1 0,0-1 0,0 1 0,0-1 0,-1 1 0,1-1 0,0 1 0,0-1 0,-1 1 0,1-1 1,0 1-1,-1-1 0,1 0 0,-1 1 55,-5 5-638</inkml:trace>
  <inkml:trace contextRef="#ctx0" brushRef="#br0" timeOffset="283101.246">3002 223 48,'0'0'832,"0"0"-607,0 0 495,0 0-224,0 0-432,0 0-64,0 0 16,0 0 48,0 0-16,0 0 16,0 0 16,0 0-48,0 0-32,2 6-112,-2-1-1216</inkml:trace>
  <inkml:trace contextRef="#ctx0" brushRef="#br0" timeOffset="352634.476">2160 3876 16,'0'0'256,"0"0"-77,0 0-70,0 0-23,0 0-44,0 0-4,-30 0 242,-2 8-656,50-8 439,-1 0 1,1 1-1,-1 1 1,0 1 0,0 0-1,0 1 1,0 1 0,0 1-1,3 2-63,0-1 21,0 0-1,0-2 1,1 0 0,-1-1-1,1-1 1,8-1-21,-11-3 86,-1-1 1,0 0-1,1-2 1,-2 0-1,1-1 1,6-3-87,-3 1 121,1 1 1,-1 1-1,22-2-121,49 2-13,61 5 13,-59 1-3,-79 4-651,-13-5-533</inkml:trace>
  <inkml:trace contextRef="#ctx0" brushRef="#br0" timeOffset="353355.096">2923 3286 96,'0'0'203,"0"0"-86,0 0-21,0 0-8,0 0-5,0 6 152,0 33 387,-1 56 389,5 0 0,8 34-1011,-7-73 74,-2 0 1,-3 26-75,0-46-8,0-36-221,0 0-281,-1-2-389,-2-7-446</inkml:trace>
  <inkml:trace contextRef="#ctx0" brushRef="#br0" timeOffset="354201.641">2492 3273 0,'0'0'424,"0"0"3,0 0-107,0 0-32,0 0-72,-3 17-104,-4 15 122,2 2 0,2-1 0,0 10-234,13 216 1227,-5-9-1016,-5-249-206,0-1-109,0 0-162,0 0-137,0 0-85,0 0-91,0 0-46,0 0-28,0 0-17</inkml:trace>
  <inkml:trace contextRef="#ctx0" brushRef="#br0" timeOffset="355590.548">2152 3553 144,'0'0'384,"0"0"-189,0 0-43,0 0-11,0 0 46,-16-2 421,16 2-610,-1 0-1,1 1 1,0-1-1,-1 0 0,1 1 1,0-1-1,0 0 0,-1 1 1,1-1-1,0 0 0,0 1 1,-1-1-1,1 0 1,0 1-1,0-1 0,0 1 1,0-1-1,0 1 0,-1-1 1,1 0-1,0 1 0,0-1 1,0 1-1,0-1 1,0 1-1,0-1 0,1 0 1,-1 1-1,0-1 0,0 1 1,0-1-1,0 0 0,0 1 1,1-1-1,-1 1 1,0-1-1,0 0 0,1 1 1,-1-1-1,0 0 0,0 1 1,1-1-1,-1 0 0,0 0 1,1 1-1,-1-1 0,1 0 1,-1 0-1,1 1 3,32 6 167,44-8 748,0-16-351,-61 13-512,-1 0 0,1 1 0,0 0 0,-1 1 0,6 1-52,559 3 222,-577-2-268,0 0 0,0 0 1,1 0-1,-1 0 0,0 1 1,0-1-1,0 1 0,0 0 1,0 0-1,2 1 46,-4-1-42,0-1-1,0 1 1,0 0 0,0 0 0,0 0 0,-1 0-1,1 0 1,0 0 0,0 0 0,-1 0 0,1 1-1,-1-1 1,1 0 0,-1 0 0,1 1-1,-1-1 1,0 0 0,1 0 0,-1 1 0,0-1-1,0 0 1,0 1 0,0-1 0,0 1 42,0 15-1139</inkml:trace>
  <inkml:trace contextRef="#ctx0" brushRef="#br0" timeOffset="363532.169">2260 3568 144,'0'0'85,"0"0"158,0 0 48,0 0-86,0 0-60,0 0-47,-15-5 436,15 74-422,1-68-109,-1-1 1,1 1-1,0-1 0,-1 1 1,1-1-1,-1 1 0,1-1 1,0 1-1,-1-1 0,1 0 1,0 0-1,-1 1 1,1-1-1,0 0 0,0 0 1,-1 0-1,1 0 0,0 0 1,0 0-1,-1 0 0,1 0 1,0 0-1,0 0 0,-1 0 1,1 0-1,0 0 1,0-1-4,22-4 138,19-36 94,-41 41-256,-1 0-56,0 0-50,0 0 12,0 0 57,0 2 57,0-1 1,1 1-1,-1 0 1,1-1-1,-1 1 1,1-1-1,0 1 0,-1-1 1,1 1-1,0-1 1,0 1-1,0-1 1,0 0-1,1 1 1,-1-1-1,0 0 1,0 0-1,1 0 0,-1 0 1,1 0-1,-1 0 1,1-1-1,-1 1 1,1 0-1,-1-1 1,1 1-1,0-1 0,-1 1 1,2-1 3,-1 0 0,0 1-1,-1-1 1,1 1 0,0-1 0,-1 1 0,1-1-1,0 1 1,-1 0 0,1 0 0,-1 0-1,1 0 1,-1 0 0,1 0 0,-1 1 0,0-1-1,0 0 1,0 1 0,0-1 0,1 1-1,-2-1 1,1 1 0,0-1 0,0 1 0,0 0-1,-1-1 1,1 1 0,-1 0 0,0 0-1,1 1 1,-1 7-46,-1-1 0,1 1 0,-2 0 0,1 0 0,-2-1 0,1 1-1,-1-1 1,0 0 0,-1 1 0,-5 7 46,3-15 637,6-2-648,0 0 0,-1 0 1,1 0-1,0 0 0,-1 0 0,1 0 1,0 0-1,-1 0 0,1 0 1,0 0-1,0 0 0,-1 0 0,1 0 1,0 0-1,-1 0 0,1 1 1,0-1-1,0 0 0,-1 0 0,1 0 1,0 1-1,0-1 0,-1 0 1,1 0-1,0 0 0,0 1 0,0-1 1,-1 0-1,1 0 0,0 1 1,0-1-1,0 0 0,0 1 0,0-1 1,-1 0-1,1 1 0,0-1 1,0 0-1,0 0 0,0 1 0,0-1 1,0 0 10,0 4-1297</inkml:trace>
  <inkml:trace contextRef="#ctx0" brushRef="#br0" timeOffset="364516.214">2699 3604 48,'0'0'309,"0"0"-58,0 0-88,0 0-67,0 0 0,-28-7 926,26 9-1026,0 0 0,0 1 0,0 0 1,1-1-1,-1 1 0,1 0 0,0 0 0,0 0 1,0 0-1,0 0 0,0 0 0,0 0 0,1 2 4,-3 4 15,-41 124 84,50-132-156,0-1 0,0 1-1,1-1 1,-1 0 0,0-1 0,0 0 0,2 0 57,-1 1-23,0-1-1,0 1 1,-1 1 0,1 0 0,0 0 0,0 0-1,0 1 1,-1-1 0,6 4 23,1-1-357,-12-4 311,0 0 0,0 0 0,0 0 0,0 1 0,0-1 0,0 0 0,-1 0 0,1 0-1,0-1 1,0 1 0,0 0 0,0 0 0,0 0 0,-1-1 0,1 1 0,0 0 0,0-1 0,0 1 0,-1-1 0,1 1-1,0-1 1,0 1 46,3-7-69</inkml:trace>
  <inkml:trace contextRef="#ctx0" brushRef="#br0" timeOffset="365032.536">2797 3685 48,'0'0'419,"0"0"-14,0 0-108,0 0-100,0 0-56,0 0 3,0 0 33,0 0 55,0 0-70,0 0-42,-5 20-58,-2-2 16,1 0 1,1 1-1,1 0 0,0 0 1,2 0-1,0 1 0,1-1 1,1 3-79,0-22 24,0 0-3,0 0 11,0 0 11,0 0-11,0 0-14,0 0 1,0 0 10,0 0-5,0 0-58,0 0-169,0 0-269,0 0-168,0 0-30,0 0-40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26:32.25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19526 12771 0,'0'17'16,"18"-17"15,17 18-31,0-18 15,1 0-15,17 0 0,-18 0 16,88 17-16,-52-17 16,88 0-16,-89-17 15,89-1 1,-88 1-16,-19 17 0,-16-18 16,-19 18-16,1-18 0</inkml:trace>
  <inkml:trace contextRef="#ctx0" brushRef="#br0" timeOffset="18912.91">19068 14711 0,'0'-18'16,"17"18"0,-17-17-1,-17 17 16,17 52-31,-18-34 16,0 17-16,1 36 16,17-36-16,0-17 15,0 17-15,0-17 0,35-1 16,-17 1-16,17-18 16,18 0-16,-18 0 15,36-18-15,-36 18 16,0-17-16,-35-1 15</inkml:trace>
  <inkml:trace contextRef="#ctx0" brushRef="#br0" timeOffset="19102.414">19262 14799 0,'0'18'0,"0"17"15,0 0-15,0 36 16,0-18-16,0 17 16,0-34-16,0-1 15,0-18-15,17 1 0,1 0 0</inkml:trace>
  <inkml:trace contextRef="#ctx0" brushRef="#br0" timeOffset="19391.715">19438 14923 0,'-18'70'16,"36"-140"-16,-53 175 0,35-69 0,0-1 16,17 0-1,19-17-15,-19-18 0,1 0 16,17 0-16,18-35 15,-35-1-15,17 19 0,-35-19 16,18 19-16,-18-54 16,-18 54-16,0-19 15,1 19-15,-1 17 0,-17-18 16,17 18-16,1 0 0,-1 0 16,0 18-16,18-1 15,18-17-15</inkml:trace>
  <inkml:trace contextRef="#ctx0" brushRef="#br0" timeOffset="19630.927">19791 14887 0,'-18'53'15,"36"-106"-15,-36 141 0,18-52 0,35 34 16,-17-34-16,0-19 15,17 1-15,0-1 0,1-17 16,17 0-16,-18-17 0,0-18 16,0 17-16,1-53 15,-36 36-15,0 0 16,-53-36-16,0 54 16,18-1-16,-89 18 15</inkml:trace>
  <inkml:trace contextRef="#ctx0" brushRef="#br0" timeOffset="22411.04">15046 16422 0,'0'-18'31,"18"18"-15,-1 0-16,1 0 15,0 0 1,-1 0-1,1 0 1,-1 0-16,1 18 0,0-18 0,17 0 16,18 0-1,-18 0-15,0 0 0,1-18 0,-1 18 16,36 0 0,-36-17-16,0 17 0,0 0 15,18 0-15,18 0 16,-36 0-16,0 0 0,18 0 15,-17 0-15,52-18 16,-53 18-16,0 0 16,1 0-16,52 18 15,-53-18-15,18 0 16,-18 0-16,18 17 0,-17-17 16,16 0-16,-16 0 0,17 0 0,17 0 15,-35 0 1,54 0-16,-36 0 15,35 0-15,-53 0 16,18 0-16,-18-17 0,1 17 16,52 0-1,-53 0-15,0 0 0,53 0 16,-52 0-16,17 0 16,0 0-16,52 0 15,-52 0-15,0 17 0,0-17 16,0 0-16,71 18 15,-54-18-15,18 0 16,-17 0-16,35 0 0,70 0 16,-88-18-16,0 18 15,1 0-15,-19 0 0,1 0 16,-1 0-16,71 0 16,-88 0-16,-17 0 0,34 0 15,-52 0 1,-36 0-1</inkml:trace>
  <inkml:trace contextRef="#ctx0" brushRef="#br0" timeOffset="24813.022">18768 14517 0,'0'-18'15,"17"18"17,-17 18-17,18-1 1,0-17-16,-1 0 15,19 0-15,-1 0 16,0 0-16,18-17 0,0 17 16,18-18-16,87 1 15,-69-1-15,16 0 0,107 1 16,-89-1-16,1 18 16,-1-18-16,124 18 15,-141 0-15,-18 0 16,1 0-16,-19 0 0,36 18 15,-71-18-15,1 0 16,-1 0-16</inkml:trace>
  <inkml:trace contextRef="#ctx0" brushRef="#br0" timeOffset="27793.793">20443 14658 0,'-17'0'31,"34"0"32,1 35-48,0-17 1,-1 17 0,1 0-16,0-17 0,-18 17 0,17 1 15,1-1-15,0 53 16,-1-53-16,1 18 16,0 53-16,-18-53 15,0 0-15,0 17 0,-18 36 16,0-35-1,18-18-15,-17 0 0,-1 17 16,18-17-16,-35 71 16,17-71-16,-17 52 15,-1-52-15,-16 36 16,16-37-16,1 1 16,0 0-16,-1 0 0,1 0 0,-35 53 15,34-53 1,1-18-16,17 0 0,-17 18 15,0-17-15,0 34 16,17-35-16,-35 36 16,53-53-16,-18-1 0,1 1 15,-1 0-15,0-1 16,1-17-16,17 18 16,-18-18-16,1 17 0,-19 1 15,19 0 1,-1-18-1</inkml:trace>
  <inkml:trace contextRef="#ctx0" brushRef="#br0" timeOffset="28127.157">19685 16775 0,'0'0'0,"-18"17"16,1 19-16,-19 52 15,36-53 1,-17 18-16,17 17 15,0-34-15,35-1 16,-17-17-16,17-1 0,53-17 16,0 0-1,-52 0-15,17 0 0,-18 0 16,18 0 0,-36 0-16</inkml:trace>
  <inkml:trace contextRef="#ctx0" brushRef="#br0" timeOffset="29218.824">18662 17533 0,'0'-18'31,"35"18"-31,-17-17 16,17 17-16,0 0 0,1-18 15,-19 18-15,54 0 16,-53 0-16,17-17 16,-18 17-16,-34 0 15</inkml:trace>
  <inkml:trace contextRef="#ctx0" brushRef="#br0" timeOffset="29524.811">18715 17586 0,'0'0'15,"0"53"-15,-18-35 0,18-1 0,0 1 16,18-1 0,0 1-16,34 35 15,-34-18-15,53 18 16,-36-18-16,-17-17 0,-1 17 15,-17 18-15,-17 0 16,-19-35 0,-34 17-16,34-35 15,-34 18-15,52-18 16,-17 0-16,17 0 0,18-18 16,0 1-1,18-1-15,0 18 0,17-18 16,0 1-16</inkml:trace>
  <inkml:trace contextRef="#ctx0" brushRef="#br0" timeOffset="29979.521">19226 17815 0,'0'18'32,"18"0"-17,0-1 1,17 1-16,18-1 15,-35 1-15,17 0 16,-18-1-16,19 1 0,-1 17 16,-17-35-16,17 18 15</inkml:trace>
  <inkml:trace contextRef="#ctx0" brushRef="#br0" timeOffset="30185.247">19456 17798 0,'0'0'16,"-36"17"-16,19 1 0,17 0 0,-35 34 15,17-34-15,0 35 16,18-35-16,0-1 15,-17 1-15,17 0 16,17-18-16</inkml:trace>
  <inkml:trace contextRef="#ctx0" brushRef="#br0" timeOffset="30692.565">19791 17551 0,'0'-18'15,"17"18"1,1 0 0,17-18-16,-17 18 15,-36 0 17,-35 53-17,18-35-15,18 17 0,-36 36 16,35-36-16,18-17 15,0 35-15,18-18 16,-1-17-16,19-1 0,34 36 16,-35-35-16,1-1 15,-19 1-15,19 0 16,-19-1-16,-17 19 16,-17-19-16,-36 1 15,35 0-15,-53-18 16,36 17-16,0-17 15,17 0 1,36-17 0</inkml:trace>
  <inkml:trace contextRef="#ctx0" brushRef="#br0" timeOffset="31009.432">20126 17815 0,'0'18'16,"18"-18"-16,17 35 15,-17-17 1,-1-18-16,18 17 0,-17 1 16,35 17-16,-35-35 15,17 18 1,-17-18-16,-1 18 16</inkml:trace>
  <inkml:trace contextRef="#ctx0" brushRef="#br0" timeOffset="31237.538">20373 17745 0,'-18'17'16,"36"-34"-16,-53 52 0,17-17 15,0-1-15,-17 54 16,17-36-16,-17 53 16,35-52-16,0-19 15,0 19-15,0-19 16,18-17 0</inkml:trace>
  <inkml:trace contextRef="#ctx0" brushRef="#br0" timeOffset="31569.922">20602 17498 0,'0'0'0,"18"17"16,-18 36-1,18-17-15,-1 52 16,1-35-16,-1-18 16,-17 18-16,18-18 0,-18 0 15,18 36-15,-1-36 16,-17 1-16,18-19 0,-18 1 15,0 0-15,18-36 16,-18 0 0,0 1-16</inkml:trace>
  <inkml:trace contextRef="#ctx0" brushRef="#br0" timeOffset="31889.824">20973 17568 0,'0'-17'0,"0"34"0,0-17 15,-18 36 1,18-19-16,-18 36 16,18-18-16,0 18 0,0-17 15,18 17-15,17 35 16,-17-53-16,17 0 0,18 1 15,-18-19-15,1-17 16,17 0 0,-36-17-16,1 17 0,-18-36 15,0-17-15,-35 0 16,-1 36-16,1-1 16,17 18-16,-52-17 15,52 34-15</inkml:trace>
  <inkml:trace contextRef="#ctx0" brushRef="#br1" timeOffset="40069.216">20726 18433 0,'-18'17'0,"0"-17"16,18 18 31,18 0-16,35-1-15,-18-17-1,1 18-15,-1-18 0,18 0 16,0 0-16,52 0 15,-52 0-15,53 0 16,-53 0-16,18 0 16,-36 0-16,-17 0 15,17 0-15,-35-18 32,-35 18-17,17 0-15,0 0 0,-17 0 16,0-17-1,-36 17-15,36 0 16,0 0-16,-1 17 0,-52-17 16,53 18-16,0-18 15,-1 0-15,1 0 0,17 0 16,-34-18 0,34 18-16,0-17 15,36 17 1,0 17-1,-1-17 1,1 18-16,-1-18 16,19 0-16,17 0 15,-36 0-15,36 0 0,-18 0 16,36-18-16,-18 18 16,-18 0-16,1 0 0,-1 0 15,0 0-15,0 0 16,-17 0-16,0 18 15,-18-36 1,-18 18 0</inkml:trace>
  <inkml:trace contextRef="#ctx0" brushRef="#br1" timeOffset="41198.975">18080 16298 0,'-18'0'16,"1"0"-1,34 0 48,36 0-48,-18 0-15,1 18 0,17-18 16,0 0-16,70 0 16,18 0-1,-53 0-15,53-18 0,-88 1 16,18 17-16,-36-18 16,18 18-16,-18-18 15,-17 18-15,-36 0 16,-52 0-1,35 18-15,-71-18 16,53 18-16,-88-1 16,70 1-16,1-18 15,-72 18-15,90-18 16,-1 0-16,0 0 0,-18-18 16,36 18-16,17-18 15,1 18 1,34 0-1,19 0 1,-19 18 0,1-18-16,52 0 0,-34 0 15,69 0 1,-52 0-16,0 0 0,53 0 16,-53 0-16,-18 0 15,18 0-15,0 18 16,-18-18-16,-17 0 0,17 0 0,-17 0 15,-36 0 1,1 0-16,-1 17 16,-17-17-16</inkml:trace>
  <inkml:trace contextRef="#ctx0" brushRef="#br2" timeOffset="51707.175">19967 14711 0,'0'-18'16,"18"18"-1,-18-17-15,0-1 16,-18 18 62,18-18-62,-35 1-1,17 17-15,1-18 16,-1 18-16,-17 0 15,17 0-15,0 0 0,-17-18 16,0 18-16,0 0 0,-1 0 16,1 0-16,-35 0 15,34 0-15,-17 0 0,18 0 16,0 0-16,-53 0 16,52 0-16,1 0 15,0 0-15,17 0 0,-52 0 16,52 0-16,0 0 15,-17 18 1,17 0-16,1-18 0,-1 17 16,0 1-16,1-18 0,17 18 15,-18-1-15,-17 18 16,35-17-16,-18 0 0,18-1 16,-17 1-16,-1 35 15,18-35-15,0 17 16,0-17-16,-18 34 15,18-34-15,0 0 0,0 17 16,0-17-16,18 17 16,-18-17-16,18-18 0,-18 17 15,17 18 1,19 1-16,-19-19 16,18-17-16,-17 18 0,17 0 15,36-1-15,-36 1 16,0 0-16,1-1 15,17 1-15,53-1 0,-1 19 16,1-36 0,-53 0-16,18 0 15,-18 0-15,52-18 16,-52 18-16,-17 0 0,17 0 16,-1 0-16,-16 0 15,-1 18-15,53-18 16,-53 0-16,1 0 0,-1 0 15,-17-18-15,35 0 16,-36-17-16,1 18 0,-1-1 16,1 0-16,0-35 15,-1 18-15,-17 17 16,0-17-16,-17 0 0,-1-36 16,-17 18-16,-18-35 15,18 35-15,17 18 16,-53-36-1,54 36-15,-18 18 0,-18-19 0,-36 19 16,54 17-16,-18 0 16,-35 17-1</inkml:trace>
  <inkml:trace contextRef="#ctx0" brushRef="#br2" timeOffset="53057.045">18591 18397 0,'18'0'31,"17"0"-15,-17 0-16,0 0 16,35 18-1,-18-18-15,0 18 0,36-1 16,-18-17-16,-1 18 16,1-18-16,0 0 0,88 0 15,-52 0-15,87-18 16,-88 1-1,0 17-15,1 0 0,-1-18 16,123 18-16,-105 0 16,18 0-16,140 0 15,-123-18-15,142 1 16,-142 17-16,-18-18 16,-17 0-16,0 18 0,53-35 15,-89 35-15,18-17 16,-70 17-16,0 0 15,-36 0-15,-17 0 16</inkml:trace>
  <inkml:trace contextRef="#ctx0" brushRef="#br2" timeOffset="58771.727">23178 16316 0,'17'0'203,"1"0"-187,-1 0-1,1 0-15,35 0 16,-18 0-16,1 0 16,69 0-16,-52-18 15,0 18-15,0 0 16,0 0-16,0-17 0,70 17 15,-70 0-15,0 0 16,53 0-16,-53 0 16,0 0-16,17 0 15,-34 0-15,-19 0 0,19 0 16,-19 0-16,-34 17 31,-1-17-15</inkml:trace>
  <inkml:trace contextRef="#ctx0" brushRef="#br2" timeOffset="67562.524">22507 3916 0,'0'-18'16,"-17"18"-16,17-17 15,-18 17 1,18-18-1,-18 18-15,1 0 16,-19-18-16,19 18 16,-54 0-16,36 0 15,0 0-15,-1 0 0,-52 0 16,35 0 0,0 0-16,0 0 0,1 0 15,-37 0-15,36 0 16,0 18-16,18-18 0,-18 18 15,-17-1 1,17 1-16,18-1 0,-1-17 16,1 18-16,-36 0 15,36-1-15,0 1 0,0 0 16,17-1-16,-35 19 16,35-19-16,-17 19 15,17-36-15,1 17 16,-1 18-16,18 1 15,0-1-15,-17-17 16,-1 35-16,18-18 16,-18 35-1,1-34-15,-1 34 16,0-35-16,18 1 0,-35 52 16,35-53-16,0 18 15,0-18-15,0 18 0,0-17 16,-18 34-1,18-17-15,0-18 0,0 1 16,0-1-16,0 53 16,0-53-16,0 18 0,0-17 15,0 17-15,0 35 16,0-35-16,-17-18 0,17 18 16,0-18-16,-18 71 15,18-53-15,0 35 16,-17-35-16,17 0 15,0 0-15,0-18 0,0 18 16,0 53 0,0-53-16,17 70 15,-17-70-15,0 0 0,0 0 16,0 70-16,0 1 16,0-71-16,0 0 15,0 0-15,18 17 0,-18-17 16,0 0-16,0 0 15,17 18-15,-17-19 0,0 54 16,0-53-16,18 0 16,-18 18-16,0 34 15,0-52-15,0 18 0,0-18 16,18 0-16,-1 70 16,-17-70-16,18 53 15,0-71-15,-18 18 16,35 35-16,-35-35 15,35 36-15,-17-54 16,17 35 0,-17-34-16,-1-1 0,1 0 0,17 18 15,-17-18 1,17 1-16,-17-19 0,0 1 16,34 17-16,-16-17 15,-1-1-15,-17 1 0,17-18 16,18 18-1,-18-1-15,0-17 0,1 18 16,-19-18-16,36 18 16,-18-18-16,-17 0 0,17 17 15,-17-17-15,35 0 16,-35 0-16,35 0 16,-36 0-16,18 0 15,-17 0-15,0 0 0,-1 0 16,1-17-16,17 17 15,-17-18-15,0 18 16,-1-18-16,18 1 0,-35-1 16,18 0-16,0 1 15,-18-1-15,17 1 16,1-19 0,-18 19-16,18-36 15,-1 35-15,1-35 16,0 18-16,17-18 15,-18 18-15,36-36 16,-17 36-16,-19 0 16,19-18-16,-19 17 0,36-52 15,-18 53-15,-17-18 16,0 18-16,35-53 16,-36 52-16,19-52 15,-36 53-15,17 0 16,1-18-16,-18 17 0,17-17 15,1-52-15,0 52 16,-1-53 0,1 53-16,-18 0 0,18 18 0,-1-71 15,-17 53 1,18 0-16,-18 0 0,18 0 16,-1-53-1,-17 36-15,0 17 0,0-18 16,0-52-16,0 70 15,18-18-15,-18 18 0,0-17 16,0 17-16,0 0 0,0 0 16,0-53-16,0 36 15,0 17-15,-18-71 16,18 71-16,0 1 0,0-1 16,0-71-1,-17 54-15,17 17 0,0-18 16,-18-70-16,18 70 15,-18 19-15,1-19 16,17 18-16,-18 0 0,-17-53 16,17 53-16,0 1 15,-17-54-15,18 53 16,-1 0-16,0 0 0,1 0 16,-1-18-16,-17 19 0,17-19 15,-35-70 1,18 70-16,-18-52 15,18 70-15,-1-18 16,36 54-16,-17-1 0</inkml:trace>
  <inkml:trace contextRef="#ctx0" brushRef="#br2" timeOffset="70639.095">22049 9596 0,'0'0'0,"0"-18"16,0 0 0,-18 18-16,18-17 15,18 17 1,-18 17 0,35 19-16,-17-1 15,-1 0-15,1 53 16,-1-35-16,1 0 15,17 71-15,-17-71 16,0 17-16,-1 1 16,1-1-16,0 1 0,17 17 0,0 88 15,-17-87 1,-1 87-16,1-70 16,-18-18-16,0 0 0,0 18 15,0-35-15,18 87 16,-18-87-16,0-18 0,0 0 15,17 0-15,-17 35 16,0-35-16,18-18 16,-18 0-16,0-17 0,0 52 15,0-52-15,0 0 16,0-1-16,0 1 16,0-36-1</inkml:trace>
  <inkml:trace contextRef="#ctx0" brushRef="#br2" timeOffset="70960.45">22190 11800 0,'0'0'16,"0"18"-16,17 17 16,19 18-1,-19-17-15,1 16 0,17 19 16,0-53 0,-17-1-16,53 1 0,-54-18 15,54-18 1,-36 1-16,36-36 15,-36 17-15,18-34 16,-18 35-16,-17 17 16,-1 0-16,1 1 0,-18-1 0</inkml:trace>
  <inkml:trace contextRef="#ctx0" brushRef="#br2" timeOffset="84124.951">23407 16404 0,'-18'-17'16,"18"-1"15,-17 18-15,-1 0-1,0 0 1,1 0 0,-1 0-1,0 0-15,18 18 16,-17-18-16,-1 0 15,0 0 1,36 0 31,0 0-31,17 0-16,0 0 0,36 17 15,-18-17-15,0 0 16,141 0-1,-124 0-15,71-17 16,-70 17-16,-1-18 0,72 0 16,-90 18-1,1-17-15,-17 17 0,-19 0 16,1 0-16,0 0 16,-36 17-16,0-17 15,1 0-15,-36 0 31,35 0-31,0 0 0,-34 0 16,16 0-16,1 0 16,0 0-16,-18 0 0,-35 18 15,35-18-15,-53 18 16,53-1 0,0-17-16,-88 0 15,0 0 1,70 0-1,54 0-15,-36 0 16,70 18 31,19-18-31,-19 0-16,19 0 0,-1 0 15,0 0-15,18 17 0,53-17 16,-36 0-16,1 0 15,105-17 1,-87-1-16,16 1 0,72-19 16,-107 36-16,-17-17 0,-17 17 15,-1 0-15,-18 0 0,1 0 16,-36 17 0,1-17-1</inkml:trace>
  <inkml:trace contextRef="#ctx0" brushRef="#br2" timeOffset="87803.553">21290 17233 0,'-17'0'31,"-1"0"1,0 0-17,-17 0 1,17 0-16,-35 18 15,36-18 1,-54 0-16,18 0 16,-35 0-1,35 0-15,0 0 0,-53 0 16,54 0-16,-1 0 16,0 0-16,-71 0 15,71-18-15,-17 18 0,-54 0 16,71 0-16,0 0 15,-70 0 1,52 0-16,18 0 0,-17 0 0,-54 0 16,72 18-1,-1-18-15,-18 0 0,-52 17 16,52 1-16,18-18 16,-17 18-16,-1-18 0,-35 17 15,53 1 1,0-18-16,18 0 0,-53 18 15,35-18-15,18 0 16,-1 0-16,-17 17 0,-35 1 16,53 0-16,0-1 15,-53 36 1,52-18-16,1-17 0,-18 35 16,18-18-16,-36 36 15,54-54-15,-36 36 16,17-17-16,-17 17 15,36-18-15,-18 18 16,17-36 0,18 19-16,0-19 15,18 1-15,-18 0 0,35 17 16,-18-17-16,19-1 16,-19 1-16,36 17 15,-35-17-15,35-1 16,-18 1-1,36 0-15,-36-18 16,36 17-16,-19 1 16,1-18-16,-17 18 0,17-18 15,52 17 1,-52-17-16,0 0 0,35 18 16,-35-18-16,-17 17 15,52-17 1,-35 0-16,-18 0 0,53 0 15,-53 18-15,18-18 0,-17 0 16,70 0 0,-71 0-16,18 0 0,0 0 15,35 18-15,-53-18 16,18 0-16,35 0 16,-53 0-16,1 17 0,52 1 15,-35-18 1,0 0-16,35 0 15,-35 0-15,0 0 0,53 0 16,-53 0-16,-1 0 16,72 0-1,-71 0-15,0 0 0,0 0 16,0 0-16,0 0 0,-1 0 16,1 0-16,-17 0 0,-1 0 15,18 0-15,-18 0 0,0 18 16,54-18-1,-36 0-15,-18-18 0,18 18 16,-18 0-16,0 0 0,18 0 16,-18-18-16,1 18 0,52-17 15,-53-1-15,18 0 16,-18 1-16,1-1 0,34-17 16,-34 17-16,34-17 15,-52 17 1,17 1-16,0-19 15,-17 1-15,0 35 0,-1-35 16,1 0-16,-18 17 16,0-17-16,-18 17 15,1-53-15,-19 19 16,19-1-16,-19 0 0,1-18 16,-18 1-16,-53-54 15,53 89-15,0 17 0,1 1 16,-125 17-1,54 17 1</inkml:trace>
  <inkml:trace contextRef="#ctx0" brushRef="#br2" timeOffset="99505.966">15046 16704 0,'-18'0'0,"36"0"78,0 18-63,-1-18-15,36 17 16,-35-17-16,17 0 0,0 0 16,1 18-16,-1-18 0,0 0 15,53 0 1,-35 0-16,-17 0 0,87-18 15,-70 18-15,53-17 16,-36 17-16,-17-18 16,18 18-16,-18 0 15,17 0-15,-17 0 0,0 0 16,0 0-16,35 18 16,-35-1-16,0-17 0,0 18 15,0-18-15,17 0 0,1 0 16,0 0-16,17 0 0,-18-18 15,1 18-15,-1 0 16,1 0-16,0 0 0,-1 0 16,1 0-16,-1 0 0,-17 18 15,18-18-15,-1 0 0,54 18 16,-54-18-16,71 17 16,-70-17-16,0-17 15,87 17 1,-87 0-16,-1-18 0,54 18 15,-71 0-15,35 0 16,-53 0-16,1 0 16,16 18-1,-34-1-15,17-17 16,-17 18-16,0-18 0,-1 0 16</inkml:trace>
  <inkml:trace contextRef="#ctx0" brushRef="#br0" timeOffset="127024.693">23901 14587 0,'0'0'0,"-18"0"0,18-17 16,-18 17-16,18-18 15,-17 18-15,-1 0 0,1 35 16,-1-17-1,0 0-15,-17 52 16,17-35-16,1 1 16,17 52-16,17-70 15,19 17 1,-1-35-16,0 0 0,36-18 16,-36 1-1,0-1-15,1 0 0,-19 1 0,1-19 16</inkml:trace>
  <inkml:trace contextRef="#ctx0" brushRef="#br0" timeOffset="127184.116">23954 14711 0,'-18'35'16,"0"0"-16,18 1 15,-17 87 1,17-88-16,0 36 15,17-53-15,-17-1 0,18-17 16,0 0-16</inkml:trace>
  <inkml:trace contextRef="#ctx0" brushRef="#br0" timeOffset="127463.86">24148 14781 0,'-18'53'0,"36"-106"0,-36 124 16,0-36-16,18 36 16,0-36-16,18-17 0,17 17 15,-17-35-15,0 0 16,34-18 0,-34 1-16,0-19 0,-1 19 15,1-54 1,-18 54-16,0-19 0,-35 1 15,17 17-15,0 1 16,1 17 0,-1 0-16,18 17 15</inkml:trace>
  <inkml:trace contextRef="#ctx0" brushRef="#br0" timeOffset="127714.025">24430 14940 0,'18'53'15,"-36"-106"-15,53 124 0,-17-54 16,-1 1-16,36-18 16,-35 0-16,17-18 15,-17 1-15,0-1 16,-18-17-16,0-18 15,-18 35-15,0-17 0,-17 17 16,17 1-16,1-1 0,-36 18 16,35 0-1,1 0-15</inkml:trace>
  <inkml:trace contextRef="#ctx0" brushRef="#br0" timeOffset="132468.253">24959 16387 0,'-18'0'16,"36"0"78,0 0-79,-1 0 1,1 0-16,0 0 0,17 17 15,0-17-15,0 0 16,18 0-16,-17 0 16,-1 0-16,18 0 0,17 0 15,-34 0 1,17 0-16,-18 0 0,0 0 16,0 0-16,36 0 15,-36 18-15,1-18 0,-1 0 16,35 0-1,-17 0-15,-17 0 0,34 17 16,-35-17-16,1 0 16,52 0-16,-53 0 15,0 0-15,18 0 0,-17 0 16,17 0-16,70 0 16,-52 0-1,-19 18-15,1-18 16,-17 0-16,-1 0 15,35 18-15,-34-18 16,17 0-16,-18 0 0,0 0 16,53 0-1,-35-18-15,-17 18 0,17 0 16,-18 0-16,53 0 16,-53 0-16,18 0 0,-18 0 15,1 0-15,52 0 16,-35 0-16,35 0 15,-53 0-15,18 0 16,0 0-16,35 0 16,-52 0-16,-1 0 0,0 0 15,-17 0-15,35 0 16,-18 0-16,0 0 0,-17 0 16,17 0-16,1 0 0,-19 0 15,54 0 1,-54 0-16,19 0 0,-19 0 15,1 0-15,17-18 0,18 18 16,-18 0-16,36 0 16,-36-17-16,36 17 15,-36 0 1,0 0-16,18 0 16,-35 0-16,0 0 15,-1 0-15,1 0 16,-1 0-16,1 0 15,-18-18-15,18 18 16,-1 0 0,1 0-1,0 0 17,-1 0-17,-17-17 1,-17 17 31,-19 0-32</inkml:trace>
  <inkml:trace contextRef="#ctx0" brushRef="#br0" timeOffset="136960.376">26282 4022 0,'-18'-18'15,"18"0"-15,-35 1 16,17 17-16,1-18 15,-1 18 1,0-18-16,-17 18 0,18-17 0,-19 17 0,-52-18 16,53 18-1,-53-17-15,52-1 16,-69 18-16,69 0 16,-17 0-16,0 18 0,18-18 15,-71 17 1,53 1-16,18-18 0,-53 17 15,53 1-15,-54 0 16,54-1-16,0-17 16,-36 36-1,36-36-15,0 17 0,-1 1 0,-16 0 16,16-1-16,19 1 16,-36 0-1,35 17-15,0-18 0,-34 36 16,34-17-16,18-1 15,-18 35 1,1-17-16,17-17 0,0 17 0,0 35 16,0-53-1,0 18-15,0 0 0,0 0 16,17 53-16,-17-53 16,0 88-1,0-71-15,0-17 0,0 35 0,0-17 16,0 70-1,0-70-15,0-1 0,0 1 16,0 17-16,0-18 0,0 1 16,0 70-1,0-53-15,0-17 0,0 17 16,0-17-16,0 17 0,0 0 16,0 88-16,0-105 15,18 176 1,-18-159-16,0-17 0,0-1 15,18 89 1,-18-89-16,17 19 0,1 52 16,-1-71-16,19 71 15,-36-70-15,35 52 16,-17-70 0,-18 18-16,17-18 0,19 53 15,-19-53-15,1 0 16,-1-1-16,1 1 0,0 0 15,-1 0-15,19 18 16,-19-36-16,1 0 0,0 1 16,-1-1-16,36 18 15,-35-18-15,-1-17 16,1 17-16,17-17 0,18 17 16,-17-17-16,-1-18 15,0 17-15,18 1 0,35-1 16,-53-17-16,18 18 15,36-18 1,-36 0-16,-1 0 0,54-18 16,-53 18-16,-18-17 15,71-18-15,-53 17 16,53-53 0,-71 36-16,-17 0 0,35-36 15,-18-17 1,0 35-16,-17-17 15,17-54 1,36-123 0,-53 159-16,-1 0 0,54-212 15,-18 88 1,-36 106-16,36-105 16,-35 105-16,-1 0 15,1-123 1,-18 105-16,18 18 0,-18-141 15,0 124-15,0 0 0,0 17 16,0-141 0,0 141-16,0-18 0,-18 19 15,0-125 1,18 142-16,-35-124 16,18 107-16,-19 16 0,19 1 0,-54-106 15,36 106 1,0 17-16,-1 1 0,-34-54 15,34 72-15,-16-1 16,16 17-16,1 1 0,-18-18 16,18 35-1,17 18-15</inkml:trace>
  <inkml:trace contextRef="#ctx0" brushRef="#br0" timeOffset="144812.192">28469 13688 0,'0'-18'16,"0"36"-1,0-1-15,0 1 16,18 17-16,-18 18 0,0 0 16,0-18-16,17 18 15,-17-17-15,0 17 0,0-18 16,18-18-16,-18 36 15,0-35-15</inkml:trace>
  <inkml:trace contextRef="#ctx0" brushRef="#br0" timeOffset="145146.08">28663 13864 0,'18'0'0,"-1"18"16,1-1-16,35 19 16,-35-19-16,17 1 15,18 35 1,-18-35-16,0-1 0,-17 1 16,17-1-16,1 1 15</inkml:trace>
  <inkml:trace contextRef="#ctx0" brushRef="#br0" timeOffset="145347.115">28963 13882 0,'-35'35'0,"70"-70"0,-88 88 15,18-36-15,17 19 0,1-19 16,-19 54-16,19-54 16,-1 36-1,18-35-15</inkml:trace>
  <inkml:trace contextRef="#ctx0" brushRef="#br0" timeOffset="145631.11">29298 13688 0,'0'17'16,"18"36"-1,-18-17-15,17-1 0,1 71 16,-18-53-16,18 52 16,-18-52-16,0 0 15</inkml:trace>
  <inkml:trace contextRef="#ctx0" brushRef="#br0" timeOffset="153985.244">29863 16404 0,'0'18'31,"17"-18"0,1 0-15,-18 17-1,18 1 1,-1-18-16,1 18 0,17-18 0,-17 0 16,70 17-1,-53-17-15,18 0 0,-18 0 16,18 0-16,36-17 15,-54 17-15,18 0 0,-18 17 16,18-17-16,53 0 16,-36 0-16,-17 0 15,18 0-15,-1 0 0,71 0 16,-70 0-16,-18 18 16,17-18-16,36 0 15,-53 0-15,0 0 0,0 18 16,18-18-16,-18 17 0,88-17 15,-71 0 1,18 0-16,-17 18 0,105-18 16,-105 0-16,17 0 15,0 0-15,-17 0 0,-1 0 16,72-18 0,-90 18-16,19 0 0,52-17 15,-70 17-15,71 0 16,-71 0-16,17 0 15,-17 17-15,53-17 16,-71 0-16,1 0 0,-1 0 16,-17 0-1,-36 0 1,-17 0 0</inkml:trace>
  <inkml:trace contextRef="#ctx0" brushRef="#br0" timeOffset="158272.642">32173 2734 0,'-17'0'16,"-1"0"-16,18-18 16,-18 18-16,1 0 15,-1-17-15,18-1 0,-17 18 16,-1-18-16,-17 1 0,17-1 16,-53 1-1,36 17-15,-18-18 0,-35 18 16,35 0-16,0 18 15,18-18-15,-18 0 0,-35 17 16,53 1 0,-18-18-16,17 17 0,-17-17 15,-17 36-15,17-19 16,35 1-16,-17 0 0,0-1 16,-1 19-16,1-1 0,0 0 15,17 0-15,-17 18 0,17-17 16,-70 122-1,53-105-15,17 18 16,-35 52 0,36-70-16,-1 18 0,-17-1 0,17 1 15,0-1-15,-17 54 16,0-54-16,35 1 0,-18 0 16,-17 52-1,35-52-15,-18-1 0,1 1 16,17 70-16,-18-88 15,18 17-15,0 71 16,-18-88-16,18 18 0,0-1 16,-17 54-1,17-54-15,0-17 0,0 18 16,-18 52-16,18-70 16,0 18-16,-17 35 15,17-36-15,0-17 0,0 53 16,0-53-1,0 0-15,0 0 0,17 53 16,-17-53-16,0-1 16,0 1-16,0 36 15,0-37-15,0 54 16,18-53-16,-18 0 0,17 35 16,-17-35-1,18 0-15,0 35 16,-18-35-16,17 0 0,-17 53 15,18-53-15,-18-18 16,18 71 0,-18-71-16,17 54 15,-17-54-15,18 35 16,-18-34-16,18-1 0,-1 35 16,-17-34-16,18-1 15,-1 0-15,-17 1 16,18-1-16,0-17 0,17 52 15,-35-52-15,18 17 16,-1 0-16,1-17 0,0 52 16,-1-52-16,1 0 15,0 17-15,17 0 16,-18-17-16,1 0 16,0-1-16,17-17 0,-17 18 15,35-1-15,-36-17 16,18 18-16,1-18 0,-1 0 15,36 0 1,-19-18-16,1 18 0,0-17 0,53-18 16,-53 17-1,0-17-15,0 17 0,0 0 16,0-17-16,53-18 16,-71 18-16,0 0 0,0-1 15,1-17-15,34-35 16,-52 35-16,17 0 15,-17 0-15,-1 1 0,36-72 16,-17 54-16,-19 17 16,19-18-16,34-70 15,-35 70-15,1 1 16,-1-1-16,0-17 0,18-71 16,-18 89-16,-17-18 15,35-89-15,-18 89 16,1-88-16,-19 87 15,18-105 1,-17 106-16,17-106 16,-17 88-16,0 1 0,-18-1 15,35-106-15,-17 106 16,17-123 0,-35 105-16,17 19 0,-17-142 15,0 141-15,0-18 16,0 18-16,-35-88 15,18 89-15,-1 16 0,-17 1 16,-1 0-16,-34-88 16,35 87-16,-1 1 0,1 18 15,-18-18-15,18 17 0,-53-70 16,35 70 0,17 18-16,1 0 0,-35-17 15,34 52-15,1 1 16</inkml:trace>
  <inkml:trace contextRef="#ctx0" brushRef="#br1" timeOffset="190309.24">20126 4357 0,'0'-18'0,"-18"1"16,-17-19-1,17 36-15,-34-17 16,16 17-16,1 0 16,0 0-16,-54 0 15,37 17-15,-72 19 16,71-1-16,0 0 15,0-17-15,0 35 0,1-18 16,-37 71 0,54-36-16,0 19 0,17-19 15,0 18-15,18 89 16,36-107-16,-1 18 0,0-17 16,18-18-16,88 53 15,-70-71-15,-1 0 16,19 1-16,-1-19 0,106-17 15,-106-17-15,18-1 16,-18-35-16,0 18 0,53-89 16,-88 54-16,0-1 15,-35 1-15,0-1 0,-18-105 16,-18 87-16,-88-105 16,53 106-1,-35 0-15,0 0 0,-71 0 16,71 52-16,17 36 15,18 0-15,-17 0 0,17 18 16</inkml:trace>
  <inkml:trace contextRef="#ctx0" brushRef="#br1" timeOffset="191150.102">23689 4339 0,'-53'-53'15,"35"53"-15,-17-17 0,-35 17 16,34 17-16,-17-17 15,-35 71 1,35-36-16,18 18 0,0 0 0,0 17 16,17 1-16,0 0 0,1 17 15,52 88 1,18-88-16,0 1 0,17-19 16,18 1-16,106 17 15,-88-53-15,18-17 0,-18-18 16,123-35-1,-123-1-15,-18-17 0,0-17 0,0-1 16,-17-17-16,35-88 16,-106 87-16,0-16 15,-18-1-15,-88-106 16,36 106-16,-36 18 16,0 18-16,0 17 0,-123 17 15,105 54-15,19 17 16,-19 36-16</inkml:trace>
  <inkml:trace contextRef="#ctx0" brushRef="#br1" timeOffset="193256.807">20338 13688 0,'-18'0'94,"0"0"-63,1-18-15,-1 18-16,0 0 16,1-17-16,-1 17 0,1-18 15,-54 0 1,36 18-16,-1-17 0,1 17 15,-18 0-15,0 0 0,-70 0 16,70 0 0,-18 17-16,18-17 0,-17 0 0,-1 18 15,-52 0-15,70-18 16,-18 17-16,-52 18 16,70-17-16,0 0 15,-17 17-15,-72 18 16,54 0-1,53-36-15,-18 36 16,35-35-16,1 0 0,-1 17 16,18 53-1,0-53-15,35 18 16,1-17-16,-1-1 16,0 0-16,71 18 15,-35-18-15,-18 1 0,35-19 16,-18 19-16,107 34 15,-71-35-15,-1-17 16,1 0-16,0-1 0,106 1 16,-106-36-16,-1 1 15,107-36 1,-106 17-16,-18 1 0,-17-18 16,-1 18-16,1-18 0,-18 18 15,17-53 1,-35 35-16,-17 17 0,0-17 0,-18 1 15,-18 16-15,-70-70 16,35 54-16,-35-1 0,-89-53 16,72 71-1,-1-1-15,18 1 0,-89 0 16,124 35-16,0 0 16,18 0-16,17 35 15</inkml:trace>
  <inkml:trace contextRef="#ctx0" brushRef="#br1" timeOffset="194344.212">24606 13653 0,'18'-18'15,"-18"0"-15,0 1 16,0-1 0,-18 0-16,1 1 15,-1-1-15,-17 18 0,-1-18 16,-52 1-1,35 17-15,-17 17 0,-1 1 0,-70 0 16,71 17 0,-19-17-16,1-1 0,18 19 15,-107 16-15,89-16 16,0-1-16,17-17 0,-123 87 16,124-16-1,52-72 1,0 54-16,18-36 15,0 0-15,18 36 16,17-53-16,36 52 16,-18-52-16,0-1 15,17 1-15,1 0 0,123 35 16,-88-36-16,0 1 16,-1 0-16,107 34 15,-89-34-15,-17 0 0,18-1 16,264 1-1,-265-36-15,1 1 0,-1-19 16,-17 19-16,0-18 16,-18-18-16,0 17 0,36-52 15,-71 53-15,-18-18 16,0-53 0,-35 36-16,-35-1 0,0 0 0,-18-17 15,-88-70 1,35 105-16,0-18 0,-17 36 15,-19-18-15,19 18 0,-159 17 16,141 18-16,0 0 16,35 18-16,-124 52 15,142-17-15</inkml:trace>
  <inkml:trace contextRef="#ctx0" brushRef="#br1" timeOffset="203935.082">22807 8237 0,'-18'0'16,"36"0"-1,0 36 1,17-1-16,-17 0 16,17 0-16,0 18 0,53 71 15,-52-54 1,17 1-16,-18-18 0,18 17 0,-18-17 16,0 0-16,18 0 15,-17-18-15,-1 1 0,18 17 16,-36-36-16,1 1 15,-18 0-15</inkml:trace>
  <inkml:trace contextRef="#ctx0" brushRef="#br1" timeOffset="204286.599">22860 8714 0,'0'0'16,"0"-18"0,-18-17-1,18-1-15,-17-52 16,-1 35-16,-17-70 15,17 70-15,1 0 16,-1 18-16,0-36 16,18 54-16,0-1 15,36 0 1,-19 18-16,1 18 0,70 0 16,-35-1-16,17 18 0,36 1 15,-53-19-15,0 1 16,0 0-16,-18-1 15</inkml:trace>
  <inkml:trace contextRef="#ctx0" brushRef="#br1" timeOffset="204903.056">26423 8026 0,'0'0'16,"18"-18"-16,-1 18 15,1 18 1,0 17-16,17 0 15,18 71-15,-18-35 16,0-18-16,36 70 16,-18-70-16,17 35 15,-17-35-15,-17-18 0,34 18 16,-35-35-16,-17 0 16,17-1-1,-52-17 1</inkml:trace>
  <inkml:trace contextRef="#ctx0" brushRef="#br1" timeOffset="205212.037">26370 8520 0,'0'-36'16,"0"72"-16,0-89 0,0 17 15,0 1-15,18 0 0,-18-53 16,0 35-16,0 17 16,0 1-16,0 0 0,0 0 15,0-1 1,-18 1-16,18 17 0,0 1 16,0-1-16,0 1 15,18 17 1,17 17-1,0 1-15,1-1 16,52 19-16,-35-1 16,70-17-1,-70-1-15,0-17 0</inkml:trace>
  <inkml:trace contextRef="#ctx0" brushRef="#br1" timeOffset="205813.987">32015 8061 0,'0'0'16,"17"18"-16,1-1 0,0 1 16,-1 17-16,1 18 0,17-18 15,71 124 1,-71-124-16,53 71 16,-35-53-16,35 35 15,-35-52-15,18 34 16,-36-35-16,-17-17 15,17 0-15,-17-18 16</inkml:trace>
  <inkml:trace contextRef="#ctx0" brushRef="#br1" timeOffset="206148.378">32103 8590 0,'0'0'15,"-18"-17"-15,18-1 0,0 0 16,18-52-16,-18 34 16,17-17-16,19-35 15,-19 35-15,-17 18 0,0-18 16,0-35 0,0 53-16,0-1 0,0 19 0,0-1 15,-17-17 1,17 53-1,35 34 1,0-16-16,1-1 16,69 18-1,-52-35-15,53-1 16,-53 1-16,35-18 16,-35 0-16,-18 0 0,18 0 15,-35 0 1</inkml:trace>
  <inkml:trace contextRef="#ctx0" brushRef="#br1" timeOffset="206921.953">23336 11853 0,'0'0'0,"0"18"16,0-36 15,36-17-16,-19 0-15,107-106 16,-71 70-16,70-70 16,-52 53-1,-1 17-15,-17 18 0,0 0 16,0-35-16,-53 53 16,18 17-16,-18 1 15,-18-1-15,0 36 16,1-18-1,-1 17-15,0 1 16</inkml:trace>
  <inkml:trace contextRef="#ctx0" brushRef="#br1" timeOffset="207349.403">23301 11395 0,'0'0'15,"0"17"17,0 19-17,0-1-15,0 0 0,0 71 16,0-53 0,0 0-16,18 53 15,-1-71-15,19 0 0,-19-17 16,54 17-16,-36-35 15,18 0-15,35-17 16,-35-1-16,-18 0 0,18 1 16,0-19-1,-35 36-15,-1 0 0,1 0 16</inkml:trace>
  <inkml:trace contextRef="#ctx0" brushRef="#br1" timeOffset="208327.881">27905 11994 0,'-18'-17'15,"18"-1"1,18 1 0,-1-1-16,-17 0 15,18 1-15,17-36 16,-17 17-16,52-69 16,-17 34-16,0 0 15,88-105 1,-70 88-16,0 17 0,17-52 15,-53 70-15,-35 18 16,18 17-16,-36 18 16,-17 18-16</inkml:trace>
  <inkml:trace contextRef="#ctx0" brushRef="#br1" timeOffset="208691.349">27940 11571 0,'0'0'0,"-18"35"15,18-17-15,-17 17 16,-1 36-16,18-18 16,0 35-16,0-35 15,18 17 1,17-34-16,-17-19 0,52 1 16,-35-18-16,54 0 15,-36-18-15,0-17 16,-1 17-16,19-34 15,-36 34-15,36 0 16,-54 18-16</inkml:trace>
  <inkml:trace contextRef="#ctx0" brushRef="#br1" timeOffset="209362.482">31926 11748 0,'0'0'15,"36"-53"-15,-19 17 0,-17 1 16,36-18 0,-36 35-16,17-17 15,-17 53 1,-35 70 0,35-35-16,-18 0 15,-17 53 1,17-36-16,-35 107 15,36-124-15,-1 35 16,1-35-16,17-18 16,0 18-1,0-35-15,0-1 0,-18-34 32</inkml:trace>
  <inkml:trace contextRef="#ctx0" brushRef="#br1" timeOffset="209600.618">31644 12118 0,'0'0'0,"0"18"0,18 52 16,-18 36 0,17-35-1,-17-36-15,36 18 16,-1-36-16,-17-17 0,70 0 15,-35 0-15,0-17 16,70-36-16,-70 35 16,0-17-16,18-18 15,-36 35-15,0 1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2:25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0 304,'0'0'307,"0"0"-24,0 0 80,0 0-78,0 0-58,0 0 29,-15 6 1641,14-2-1897,0-1 0,-1 1 0,2 0 0,-1 0 0,0-1 0,1 1 0,-1 0 0,1 0 0,0 0 0,0 0 0,1 0 0,-1 0 0,1-1 0,0 1 0,0 0 0,0 0 0,1-1 0,-1 1 0,1-1 0,0 1 0,0-1 0,0 0 0,0 1 0,1-1 0,-1 0 0,1-1 0,-1 1 0,1 0 0,0-1 0,1 1 0,-1-1 0,2 1 0,3 2-31,0-1 1,0 0 0,0 0-1,1-1 1,0 0 0,0 0-1,0-1 1,0-1-1,0 1 1,0-1 0,0-1-1,1 1 1,-1-2-1,7 0 31,4 1-49,-20 0-138,0 0 51,3-37-83,-3 20-149,1 13 271,0-1 1,0 1-1,-1 0 1,0-1-1,0 1 1,0 0-1,-1-1 0,1 1 1,-1 0-1,0 0 1,-1-1-1,1 1 1,0 0-1,-1 0 0,-1-1 97,3 5 20,-1-1-1,1 1 1,-1 0-1,0-1 1,0 1-1,1 0 0,-1-1 1,0 1-1,1 0 1,-1 0-1,0-1 1,0 1-1,1 0 0,-1 0 1,0 0-1,0 0 1,0 0-1,1 0 1,-1 0-1,0 1 0,0-1 1,1 0-1,-1 0 1,0 0-1,0 1 1,1-1-1,-1 0 0,0 1 1,1-1-1,-1 1 1,0-1-1,1 1 1,-1-1-1,1 1 0,-1-1 1,1 1-1,-1 0 1,1-1-1,-1 1 1,1 0-1,0-1 0,-1 1 1,1 0-1,0-1 1,0 1-20,-15 33 646,1 29 1401,-6 49-2047,14-68 314,1-22-181,0 0 0,-2-1 0,0 0 0,-1 0 0,-7 11-133,15-31-3,0 0-26,0-1-153,0 0-552,2 0-944,5 0-515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2:57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48,'0'0'277,"0"0"17,0 0-17,0 0 1,0 0 18,0 0-19,0 0-71,0 0-83,0 0-46,0-2-40,0 2-13,0 0 16,0 0-5,18 9 520,29 41-171,-28-29-741,0-1 1,2-1-1,0 0 0,13 7 357,-15-14-985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3:4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1481 968 768,'0'0'70,"0"0"-38,0 0-3,0 0-40,0 0 19,0 0 11,0 0 18,0 0 54,0 0 67,0 0-54,0 0-54,0 0-28,0 0-6,0 0 16,0 0 69,0 0 22,0 0-57,0 0-2,0 0 17,0 0 4,0 0-34,0 30 520,0-4-379,2 1 1,0 0-1,2-1 1,7 25-193,-8-39 27,0-1 0,1 1 1,1-1-1,0 0 0,0 0 0,1 0 0,0-1 0,1 0 1,1 0-1,-1-1 0,1 0 0,2 1-27,-7-8-141,1 1 0,-1-1-1,1 1 1,0-1 0,0-1 0,0 1-1,0 0 1,0-1 0,1 0 0,-1 0-1,0 0 1,1-1 0,-1 1 0,0-1-1,1 0 1,-1 0 0,1-1 141,2 1-702</inkml:trace>
  <inkml:trace contextRef="#ctx0" brushRef="#br0" timeOffset="402.761">1711 1076 1024,'0'0'246,"0"0"39,0 0 340,0 0 63,0 0-384,-14 3-186,-46 14 84,54-14-116,0 1 0,0 0 0,0 0 0,1 0 0,-1 0 0,1 1 0,0 0 0,1 0 0,-1 0-1,1 1 1,0-1 0,0 1 0,0 0 0,-1 5-86,-6 7 315,-18 25 304,-56 90 200,78-110-1248,7-14-3015,0-8 981</inkml:trace>
  <inkml:trace contextRef="#ctx0" brushRef="#br0" timeOffset="2269.949">1732 1501 96,'0'0'320,"0"0"240,0 0-255,0 0-209,0 0-48,0 0-16,0 0 32,17-44 0,-13 40-64,1-1 0,-3-1-16,2 2-144,-2 0-225,0 0-79,1 1 176,1 1 32,-4-2 240</inkml:trace>
  <inkml:trace contextRef="#ctx0" brushRef="#br0" timeOffset="2586.087">1732 1501 208,'41'-83'496,"-33"67"-7,-8 16-36,0 0-13,0 0 22,0 0-1,0 0-74,0 0-80,0 0-70,0 0-71,-18 18 109,-138 226 738,154-242-1058,-21 42-264,23-42 25,-1 0 1,1 0-1,-1 0 1,1 0-1,0 0 0,-1 0 1,1 0-1,0 0 1,0 0-1,1 0 1,-1 0-1,0 0 0,1 0 1,-1 1 283,2-1-1070</inkml:trace>
  <inkml:trace contextRef="#ctx0" brushRef="#br0" timeOffset="3186.16">1909 1448 352,'0'0'224,"0"0"-34,0 0 346,0 0 62,0 0-228,-17-8 2112,11 9-2465,1 0 1,0 0 0,0 0 0,0 1 0,0 0 0,0 0 0,0 0 0,1 0 0,-1 1-1,1 0 1,-1 0 0,1 0 0,0 1 0,0-1 0,1 1 0,-1 0 0,1 0 0,-1 1-18,-5 6 38,1 1 0,0-1 1,1 1-1,0 0 0,1 1 1,-2 6-39,4-7 7,0 0 1,2 1 0,-1-1-1,1 1 1,1-1 0,0 1-1,1-1 1,1 1 0,0 3-8,-1-10-42,1-1 1,0 1 0,0-1-1,0 1 1,1-1-1,-1 1 1,1-1 0,1 0-1,-1 0 1,1 0-1,0 0 1,0 0 0,0-1-1,1 1 1,-1-1-1,1 0 1,0 0 0,0 0-1,1-1 1,-1 1-1,3 0 42,-5-3-35,0 0 0,0 0 0,0 0 0,0 0 0,1 0 0,-1 0-1,0 0 1,1-1 0,-1 1 0,1-1 0,-1 0 0,1 0 0,-1 0-1,0 0 1,1 0 0,-1 0 0,1-1 0,-1 1 0,0-1 0,1 0-1,-1 0 1,0 0 0,2 0 35,-1-2-34,0 1 0,0-1 0,0 1 1,-1-1-1,1 0 0,0 0 0,-1 0 0,0-1 0,0 1 0,0 0 0,0-1 0,-1 1 1,2-4 33,1-7 3,1-1 0,-2 0 0,0-1 0,-1 1 0,0 0 0,-1-13-3,-1 27 35,0-1 0,0 1 0,0 0 0,0 0-1,0-1 1,0 1 0,-1 0 0,1 0-1,-1 0 1,1 0 0,0-1 0,-1 1-1,0 0 1,1 0 0,-1 0 0,0 0-1,1 0 1,-1 0 0,0 0 0,0 1-1,0-1 1,0 0 0,0 0 0,0 1-1,0-1 1,0 0 0,0 1 0,0-1-1,0 1 1,-1-1 0,1 1 0,0 0-1,0 0 1,0-1 0,-1 1 0,1 0-1,0 0 1,0 0 0,0 0 0,-1 0-1,1 1 1,0-1 0,0 0 0,0 0-1,-1 1 1,0 0-35,-2 0-20,0 0-1,0 0 0,0 0 1,1 1-1,-1 0 0,0 0 1,1 0-1,-1 0 1,1 0-1,0 1 0,0 0 1,0-1-1,0 1 0,-1 1 21,-9 20-1051,4-2-1409</inkml:trace>
  <inkml:trace contextRef="#ctx0" brushRef="#br0" timeOffset="4587.944">1709 167 352,'0'0'163,"0"0"-115,0 0-8,0 0 48,0 0 21,0 5 2439,0 24-2404,1-9-28,0 0 0,2 0 0,1 0 0,0 0-1,6 15-115,41 102 87,-8-27-54,6 30 100,-18-58 241,-4 1 0,15 83-374,-7-6 681,-15-75-31,6 69-650,-7 53 200,-13-107-189,-1-96 28,-3-7-2997,-2-9 560</inkml:trace>
  <inkml:trace contextRef="#ctx0" brushRef="#br0" timeOffset="6110.084">1687 232 112,'0'0'149,"0"0"158,0 0 67,0 0-17,0 0-58,-18-44 2806,17 6-2736,1 38-249,0 0 24,0 0 19,-51-36 346,23 26-446,-1 1 1,-1 2-1,1 1 0,-1 1 0,0 2 0,-15 0-63,-32-4 136,-44-5 245,0 5 1,-116 9-382,126 5 44,-1-5-1,1-5 1,-75-13-44,135 8 9,-17-4-103,0 4 0,-64-1 94,132 9-91,0 0-144,0 0-279,16 2-3029,12 4 1040</inkml:trace>
  <inkml:trace contextRef="#ctx0" brushRef="#br0" timeOffset="6861.212">1920 1695 576,'0'0'294,"0"0"-182,0 0-78,0 0 17,3 1-19,3 1-32,-1 1 1,0 0-1,0 0 0,0 1 0,0-1 0,-1 1 1,0 0-1,1 1 0,-1-1 0,-1 1 1,1-1-1,0 3 0,2 0-125,0 1 1,1-1-1,0-1 1,0 1-1,0-1 1,1 0 124,3 0-355</inkml:trace>
  <inkml:trace contextRef="#ctx0" brushRef="#br0" timeOffset="7647.135">2101 1814 176,'0'0'315,"0"0"-91,0 0-45,0 0-19,0 0-19,0 5 3162,-1 22-2793,-11 19-144,2 1 0,3-1 1,1 2-367,0 18-86,3 25 86,3-90 4,-1 1 0,1-1-1,-1 1 1,1-1 0,-1 1 0,1-1-1,-1 1 1,0-1 0,0 0-1,0 1 1,0-1 0,0 0-1,0 0 1,0 0 0,0 0-1,0 0 1,-1 0 0,1 0-1,0 0 1,-1 0 0,1 0-1,0-1 1,-1 1 0,1-1-1,-1 1 1,1-1 0,-1 1-1,1-1 1,-1 0 0,0 0 0,-1 0-4,-59 4 458,47-4-260,-41 0 103,0-2-1,1-3 0,-1-2 0,-18-6-300,65 9 8,9 4-102,0 0 0,0 0 1,0 0-1,0 0 1,1 0-1,-1 0 1,0 0-1,0 0 0,0 0 1,0 0-1,0 0 1,0 0-1,1 0 1,-1 0-1,0 0 1,0 0-1,0 0 0,0 0 1,0 0-1,0 0 1,0 0-1,0 0 1,1 0-1,-1 0 0,0 0 1,0 0-1,0-1 1,0 1-1,0 0 1,0 0-1,0 0 1,0 0-1,0 0 0,0 0 1,0 0-1,1 0 1,-1 0-1,0-1 1,0 1-1,0 0 0,0 0 1,0 0-1,0 0 1,0 0-1,0 0 1,0 0-1,0-1 1,0 1-1,0 0 0,0 0 1,0 0-1,0 0 1,0 0-1,0 0 1,0-1 93,9 1-1975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4:05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75 173 352,'0'0'184,"0"0"112,0 0 73,0 0-60,0 0-58,0 0 13,0-18 526,0 17-790,0 1-14,0 0-4,0 0-22,0 0-48,-2 7-129,-16 131 456,7 0 0,6 15-239,-1 7 408,-14 62-408,13-166 27,3 0 0,2 25-27,2-80-19,7 10-75,81 6 166,1-4-1,0-3 1,0-5-1,1-3 1,47-8-72,-83 0 174,-1-3 0,0-3 0,35-12-174,-12 3 217,18 1-217,-38 13 38,0 4 0,0 1 0,1 4 0,-1 1-1,36 8-37,-13-2 14,6-3 7,-57-6-33,1 2-1,-1 0 0,0 2 1,0 2-1,-1 0 1,0 2-1,19 8 13,-29-1-2716,-17-15 1510</inkml:trace>
  <inkml:trace contextRef="#ctx0" brushRef="#br0" timeOffset="2399.364">132 94 0,'0'0'184,"0"0"80,0 0-42,0 0-52,0 0-63,-4 0 109,1-1-272,-15-3 839,18 4-765,0 0-1,0 0 1,0 0 0,0 0-1,1-1 1,-1 1-1,0 0 1,0 0-1,0 0 1,0 0-1,0 0 1,1 0-1,-1 0 1,0-1 0,0 1-1,0 0 1,0 0-1,0 0 1,0 0-1,0-1 1,0 1-1,0 0 1,1 0 0,-1 0-1,0 0 1,0-1-1,0 1 1,0 0-1,0 0 1,0 0-1,0 0 1,0-1 0,0 1-1,0 0 1,0 0-1,0 0 1,-1-1-1,1 1 1,0 0-1,0 0 1,0 0-1,0 0 1,0-1 0,0 1-1,0 0 1,0 0-1,0 0 1,-1 0-1,1 0 1,0 0-1,0-1 1,0 1 0,0 0-1,0 0 1,-1 0-1,1 0 1,0 0-1,0 0 1,0 0-1,-1 0 1,1 0-1,0 0 1,0 0-18,9-3 22,1 1 0,-1 0 0,1 0 0,-1 1 0,1 1 0,0 0 0,1 0-22,27-2 177,70-4 222,93 6-399,-72 2 52,80 17 1,-57-9-74,-106-5 42,0-2 0,1-1 1,43-6-22,-72 2 18,102-8-46,-106 10 18,0 1 0,-1 0 0,1 1 0,-1 0 0,1 2 0,-1-1 0,10 5 10,57 24 47,77 19-47,-129-44-4,0-1-1,1-1 0,-1-1 0,1-2 0,0-1 0,-1-1 0,22-3 5,45-15-205,-95 60 202,-3-14 45,-2 0 0,-1 0-1,-1 2-41,-12 59 104,3 35 19,5-1 0,6 13-123,5-123 19,1-7 3,0 0 0,-1 0-1,0 0 1,0 0 0,-1 0 0,1 0 0,-1 0 0,-1 0 0,1-1 0,-1 1 0,0 0-1,0 0 1,0-1 0,-1 0 0,0 1 0,0-1 0,-1 0 0,1 0 0,-4 3-22,7-8 77,-13 42 19,3-5 12,10-33-86,0-1 0,-1 1 1,1 0-1,-1-1 1,0 1-1,0-1 1,0 1-1,-1-1 0,1 1 1,-1-1-1,1 0 1,-1 0-1,0 0 1,-1 0-1,1 0 0,0 0 1,-1 0-1,0-1 1,-1 2-23,-6-1 119,1 0 1,-1 0-1,1-1 1,-1-1-1,-9 1-119,-40 9 446,50-7-444,-22 4 17,30-8 5,1 0-5,0 0-3,-2 2-2529,2-2 272</inkml:trace>
  <inkml:trace contextRef="#ctx0" brushRef="#br0" timeOffset="3990.116">398 81 16,'0'0'360,"0"0"-181,0 0-128,0 46 760,5 199 488,-6-244-1262,1 0 0,-1 0 0,0 0-1,1 0 1,-1 0 0,0 0 0,1-1 0,-1 1 0,0 0 0,0 0 0,0-1 0,0 1-1,0 0 1,0-1 0,0 1 0,0-1 0,0 1 0,0-1 0,0 1 0,0-1 0,0 0-1,0 0 1,0 1 0,-1-1 0,1 0-37,-36 6 153,32-5-150,-33 7-26,-26 3 67,60-10-31,0-1-1,0 0 0,0 0 0,0 0 0,0-1 0,0 1 1,1-1-1,-1 0 0,0 0 0,0-1 0,1 1 0,-1-1 1,0 1-1,1-2-12,-9-5-123,10 7-4,0-1 0,1 1-1,-1-1 1,0 1-1,-1 0 1,1 0-1,0 0 1,0 0-1,0 0 1,-1 1-1,1-1 1,0 0 0,-1 1-1,1 0 1,-1 0-1,1 0 1,-1 0 127,3 0-1121</inkml:trace>
  <inkml:trace contextRef="#ctx0" brushRef="#br0" timeOffset="5022.208">729 0 0,'0'0'259,"0"0"-78,0 0-111,0 37 191,2 7 215,2 0 0,3 12-476,0-13 172,-3 1 1,-1 12-173,-3-56 40,0 0 96,0 0 229,0 0 94,0 0-99,0 0-149,0 0-80,0 0-27,0 0 77,0 0 115,-48 2-91,-1 2-1,-8 4-204,-10 1-651,52-9-2116,15 0 1569</inkml:trace>
  <inkml:trace contextRef="#ctx0" brushRef="#br0" timeOffset="6057.632">1065 69 64,'0'0'291,"0"0"-14,0 0-93,0 0-18,0 0 7,0 20-50,0-18-119,1 65 571,6 42-575,1-69 100,2 23 437,-10-63-424,0 0 44,0 0-5,0 0 11,0 0 31,0 0 36,0 0-11,0 0-27,0 0 48,0 0 112,0 0 51,0 0-22,-34 2-223,0 1 0,0 2-1,-15 4-157,16-2-211,0-2 0,-1-1 0,-15-1 211,48-3-290,2-4-2290,3-1 336</inkml:trace>
  <inkml:trace contextRef="#ctx0" brushRef="#br0" timeOffset="6757.213">1444 75 64,'0'0'136,"0"0"51,0 0 74,0 0-37,0 0-114,0 0-65,0 16 246,0 5 80,-1 12-192,1 1 1,2-1 0,1 0-1,2 1 1,1-1 0,4 7-180,-3-22 3,-5-12 1,0 0 0,0 0 1,0 0-1,0 1 0,-1-1 0,0 0 1,-1 0-1,1 2-4,-1-7 21,0-1 46,0 0 128,-5 2 1125,-317 9-1853,321-11-158,1 0-939</inkml:trace>
  <inkml:trace contextRef="#ctx0" brushRef="#br0" timeOffset="7641.67">1785 109 0,'0'0'123,"0"0"42,0 0-2,0 0-67,5 31 67,18 77 1006,-14-74-1005,-2-1 1,-1 2 0,-2-1-1,-1 19-164,-3 26 384,-5-78-245,0 1 0,-1-1 0,1-1 0,-1 1 0,1-1 0,-1 0 0,0-1-1,-1 1-138,0 0 53,-13-2-36,1 0 0,0-2 0,-1 0 0,1-1 0,1 0 0,-10-5-17,8 2-7,-1 1 1,1 2-1,-2 0 1,1 1-1,-9 0 7,19 4-43,-44 1-498,33 9-1572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4:2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48,'0'0'408,"0"0"-176,0 0-112,0 0-56,0 0-40,0 0-5,0 0 13,0 0 24,0 0 67,0 0 96,0 0 21,0 0 0,0 0-8,0 0-40,0 0-51,0 0-61,0 0-48,0 20 241,0 314-554,3-333-1205,1-1 542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4:21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0 288,'0'0'275,"0"0"-112,0 0-3,0 0 24,0 0-16,0 0-48,0 0-21,0 0-3,0 0-6,0 0-15,0 0 16,0 0 2,0 0-5,0 0 8,-7 29 254,-3 59 383,4 1 1,3 26-734,3-114-48,0-1-251,0 0-589,0 0-579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4:2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0 347 256,'0'0'243,"0"0"-64,0 0-30,0 0 121,0 0 106,0-7 1334,1 11-1705,0 1 1,0 0 0,1 0 0,-1-1-1,1 1 1,0-1 0,0 1-1,1-1 1,-1 0 0,1 0-1,0 0 1,0 0 0,0-1-1,1 1 1,-1-1 0,1 0-1,0 0 1,2 2-6,-2-2 3,-1-1 1,1 1-1,0-1 1,-1 0-1,1 0 0,0 0 1,0 0-1,0 0 1,1-1-1,-1 0 0,0 0 1,0 0-1,1-1 1,-1 1-1,1-1 0,-1 0 1,0 0-1,1 0 0,-1-1 1,0 0-1,2 0-3,-4 0-14,0 0-1,0 0 1,0-1 0,0 1-1,0-1 1,-1 1 0,1-1-1,0 1 1,-1-1 0,0 0-1,1 0 1,-1 0 0,0 1-1,0-1 1,0-1-1,0 1 1,0 0 0,-1 0-1,1 0 1,0 0 0,-1-1-1,0 1 15,4-53-539,-4 45 564,0 10 117,0 0-3,0 0-54,-3 3-73,0-1 0,1 1-1,0 0 1,-1 0 0,1 0 0,0 0 0,0 1-1,1-1 1,-1 1 0,1-1 0,0 1 0,0-1-1,0 1 1,0 1-12,-3 6 51,-6 15-90,0 0-1,2 1 1,1 0 0,1 0-1,1 0 1,2 1 0,1 0-1,1 3 40,1-30-928,4-1-153</inkml:trace>
  <inkml:trace contextRef="#ctx0" brushRef="#br0" timeOffset="737.258">337 215 208,'0'0'246,"0"0"-38,0 0-3,0 0-42,0 0 16,-4 9 45,-3 9-19,2-1 0,0 1 0,1 0 0,1 0 0,1 1 0,1-1 1,0 0-1,1 1 0,2 16-205,-1-34 1,-1 0 1,0 0 0,1 0-1,-1 0 1,0 0-1,1 0 1,-1 0 0,1 0-1,0 0 1,-1 0-1,1-1 1,0 1-1,-1 0 1,1 0 0,0-1-1,0 1 1,0 0-1,0-1 1,0 1 0,-1-1-1,1 1 1,0-1-1,0 1 1,0-1-1,1 0 1,-1 1 0,0-1-1,0 0 1,0 0-1,0 0 1,0 0 0,0 0-1,0 0 1,0 0-1,0 0 1,0 0-1,0-1 1,0 1 0,0 0-1,0-1 1,0 1-1,0-1 1,0 1 0,0-1-1,0 1 1,0-1-2,4-1 16,0-1 1,-1 1-1,1-1 1,-1 0-1,0 0 1,0 0-1,0-1 1,0 1-1,0-2-16,1-3-2,0 0 0,0-1-1,0 0 1,-1 0 0,-1 0-1,1 0 1,-2-1 0,1 1-1,-1-1 1,-1 0 0,1 1 0,-2-1-1,1 0 1,-2 0 0,0-9 2,1 17-4,-1 1 0,1-1 0,-1 0-1,0 1 1,1-1 0,-1 0 0,0 1 0,0-1 0,0 1 0,0-1 0,0 1 0,-1-1 0,1 1 0,0 0 0,-1 0 0,1-1 0,0 1 0,-1 0 0,0 0 0,1 1 0,-1-1 0,1 0 0,-1 0 0,0 1 0,0-1 0,1 1 0,-1 0 0,0-1 0,0 1 0,0 0 0,1 0 0,-1 0 0,0 0 0,0 0 0,0 1 0,0-1 0,-1 1 4,-2-1-26,1 1 0,-1-1 0,0 1 0,0 1 0,0-1 0,1 1 0,-1-1 0,1 1 1,-1 0-1,1 1 0,0-1 0,0 1 0,-3 2 26,5-2-73,0-1 0,0 1 0,0 0 0,0-1 0,0 1 0,1 0 0,-1 0 0,1 0 0,0 0 0,0 0 0,-1 4 73,2 6-864</inkml:trace>
  <inkml:trace contextRef="#ctx0" brushRef="#br0" timeOffset="4306.979">554 0 320,'0'0'350,"0"0"-12,0 0-4,0 0-17,0 0-26,0 0-21,0 0-38,0 0-59,0 0-18,0 0-19,0 0 13,0 0 38,0 0 11,0 0-14,0 0 50,0 0-4,0 0-3,-15 14 565,9 3-779,1-1-1,0 1 1,1 0-1,1 0 1,1 0 0,0 1-1,2-1 1,0 1-1,1 10-12,-1 2 4,0-29-7,0 1 0,1 0 0,-1-1 0,0 1 0,1 0 1,-1-1-1,1 1 0,-1-1 0,1 1 0,0 0 0,-1-1 0,1 0 0,0 1 0,0-1 0,0 1 0,0-1 0,0 0 0,1 0 0,-1 0 0,0 0 0,1 1 0,-1-2 0,0 1 0,1 0 0,-1 0 0,1 0 0,-1-1 0,1 1 0,0-1 0,-1 1 0,2-1 3,6 2-31,0-1 0,0 0 0,0 0 1,-1-1-1,5 0 31,-3 0-23,-8 0 0,-1-1 1,1 1-1,0 0 0,0-1 1,0 0-1,-1 1 0,1-1 1,0 0-1,-1 0 1,1 0-1,0 0 0,-1 0 1,1 0-1,-1 0 0,0 0 1,1-1-1,-1 1 1,0 0-1,0-1 0,0 1 1,0-1-1,0 0 0,0 1 1,0-1-1,-1 0 0,1 0 1,0-1 22,12-55-673,-10 42 442,-1 8 222,-1 0 0,0 1 0,0-1 0,0 0 0,-1 0 0,-1 0 0,1 0 1,-1 0-1,0 0 0,-1 0 0,0-1 9,0 5 2,1 2 0,-1-1 0,1 0 0,-1 0 0,0 0 0,0 1 0,0-1 0,0 1 0,-1-1 1,1 1-1,-1 0 0,1 0 0,-1 0 0,0 0 0,0 1 0,0-1 0,0 1 0,0 0 0,0 0 0,0 0 0,0 0 0,0 0 0,-1 1 0,1-1 0,0 1 0,0 0 0,-1 0 1,0 0-3,-3-1-40,0 1 0,0 0 1,0 1-1,0-1 0,1 1 1,-1 0-1,0 1 0,0 0 1,0 0-1,1 0 0,-6 4 40,6-3-89,2 1-1,-1 0 0,0 0 0,1 0 0,0 1 1,0-1-1,0 1 0,0 0 0,1 0 1,0 1-1,0-1 0,0 1 0,-1 5 90,-12 26-1134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4:49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1870 1206 352,'0'0'427,"0"0"-24,0 0-11,0 0 38,0 0 66,0 0-53,0 0-91,0 1-325,0-1-1,0 0 1,0 0 0,0 0 0,0 0-1,0 0 1,1 0 0,-1 0 0,0 0 0,0 0-1,0 1 1,0-1 0,0 0 0,0 0-1,0 0 1,1 0 0,-1 0 0,0 0 0,0 0-1,0 0 1,0 0 0,0 0 0,0 0-1,0 0 1,1 0 0,-1 0 0,0 0 0,0 0-1,0 0 1,0 0 0,0 0 0,0 0-1,1 0 1,-1 0 0,0 0 0,0 0-1,0 0 1,0-1 0,0 1 0,0 0 0,0 0-1,0 0 1,1 0 0,-1 0 0,0 0-1,0 0 1,0 0 0,0 0 0,0-1 0,0 1-1,0 0 1,0 0 0,0 0 0,0 0-1,0 0 1,0-1-27,42 79 449,19 53-449,3 6-633,-63-135 488,-1-1 0,1 0 0,-1 0 0,1 1 1,0-1-1,0 0 0,0 0 0,0 0 0,0 0 0,0 0 0,0 0 0,0 0 0,0 0 0,0 0 0,0-1 0,1 1 1,-1 0-1,0-1 0,1 1 0,-1-1 0,0 1 0,1-1 145,4 1-1310</inkml:trace>
  <inkml:trace contextRef="#ctx0" brushRef="#br0" timeOffset="326.04">2013 1224 2913,'0'0'1105,"0"0"-697,0 0-74,0 0 266,0 0-75,-19 6-322,-59 26-174,72-28-14,0 0-1,0 1 0,0-1 0,0 1 0,1 0 1,0 1-1,0-1 0,0 1 0,1 0 0,-1 0 1,1 0-1,1 1 0,-1-1 0,1 2-14,-8 13 39,-13 17-190,-38 71 472,57-98-616,0 0-1,1 1 1,0-1-1,1 1 1,0 0 0,1 0-1,0 0 1,1 11 295,1-10-1585</inkml:trace>
  <inkml:trace contextRef="#ctx0" brushRef="#br0" timeOffset="2394.478">2 89 352,'0'0'363,"0"0"-40,0 0-64,0 0 53,0 0 51,0-1-289,0 1 0,-1-1 0,1 0 1,0 0-1,0 1 0,0-1 0,0 0 1,0 0-1,0 1 0,0-1 0,0 0 1,0 0-1,0 1 0,0-1 0,1 0 1,-1 1-1,0-1 0,0 0 0,1 1 1,-1-1-1,0 0 0,1 1 0,-1-1 1,1 0-75,32-10 198,0 2 0,0 1 0,1 1 0,1 2 0,-1 1 1,5 2-199,11-3 86,139-9 170,86 9-256,-258 6 0,0 2-1,0-1 1,-1 2-1,1 1 1,-1 0 0,0 1-1,15 7 1,-7-3 0,0-1 0,1-1 0,3 0 0,61 6-47,1-5 0,0-3-1,1-4 1,61-8 47,-111 4-9,-12 0 4,-1 1 0,1 1 0,0 2 5,-26-1-4,0 0 0,-1 0 0,1 0 0,0 0 1,-1 1-1,1-1 0,-1 1 0,0 0 0,0 0 0,1 0 0,-1 0 0,0 0 1,0 0-1,-1 0 0,1 1 0,0-1 0,-1 1 4,29 51 12,-23-40-1,35 57 192,3-1 1,16 15-204,-24-36 122,-2 2-1,-2 2 1,-2 1 0,19 49-122,69 247 475,-103-315-467,1-1 0,2-1 0,16 22-8,-12-19 0,-1 0 0,12 31 0,-13-26 12,2-1 0,2 0 1,1-2-1,17 17-12,-8-10-357,-3 2 1,16 29 356,106 226-56,-151-300-2169,-3-2-353</inkml:trace>
  <inkml:trace contextRef="#ctx0" brushRef="#br0" timeOffset="3187.901">1732 838 304,'0'0'483,"0"0"-29,0 0 68,0 0-36,0 0-38,0 0 30,10 44 1739,25 82-1504,5-3 1,13 16-714,-49-131-30,0 1 0,0-1 0,1 1 0,0-2 0,0 1 0,1 0 0,0-1 0,2 1 30,-6-5-129,0-1-1,1 0 0,-1 0 1,1 0-1,-1 0 0,1 0 1,0 0-1,0-1 0,0 0 1,0 1-1,0-1 0,0 0 1,0-1-1,0 1 0,1 0 1,-1-1-1,0 0 0,0 1 1,0-2-1,1 1 0,-1 0 1,0 0-1,0-1 0,1 0 1,0 0 129,9-9-1158,0-9-126</inkml:trace>
  <inkml:trace contextRef="#ctx0" brushRef="#br0" timeOffset="3557.142">2030 1074 704,'0'0'723,"0"0"-80,0 0 323,0 0-104,0 0-257,-10-2-2,3 1-576,2-1 76,1 1-1,0 0 1,-1 0-1,1 0 1,-1 1 0,1-1-1,0 1 1,-1 0-1,1 1 1,-1-1-1,1 1 1,-1 0 0,1 0-1,0 0 1,-1 0-1,1 1 1,0 0-1,0 0 1,0 0 0,-1 1-103,-17 18 289,1 2 0,2 0 0,0 1 0,2 1 1,0 0-1,-4 13-289,-9 20 275,2 1 1,-8 31-276,30-72-234,1 1 0,0 0 0,1 0 0,0 13 234,0 41-5782,4-67 3653</inkml:trace>
  <inkml:trace contextRef="#ctx0" brushRef="#br0" timeOffset="4261.576">2081 1730 1553,'0'0'189,"0"0"27,0 0 409,0 0 84,0 0-375,-6-2-60,0 1-317,3 0 169,0 0 0,0 0 0,0 0 0,0 1 0,0-1 1,0 1-1,0 0 0,0 0 0,-3 1-126,5-1 33,0 0 0,0 1 0,-1 0 0,1-1 0,0 1 0,0 0 0,0-1 0,0 1 0,0 0 0,0 0 1,0 0-1,0 0 0,0 0 0,0 0 0,1 0 0,-1 0 0,0 1 0,1-1 0,-1 0 0,1 0 0,-1 1 0,1-1 0,0 0 0,-1 1 0,1-1 0,0 0 0,0 1 0,0-1-33,-4 26 204,1 0-1,1 0 1,1 0-1,2 0 1,2 15-204,-2-32 8,0-1 0,1 1-1,0 0 1,1-1 0,0 1 0,0-1 0,1 0 0,0 0 0,1 0 0,0 0 0,0-1 0,1 0 0,0 0 0,1 0 0,-1-1 0,7 5-8,-11-10-58,0 0 1,1-1-1,-1 1 1,1-1 0,-1 1-1,1-1 1,-1 0-1,1 0 1,0 0-1,-1 0 1,1-1-1,0 1 1,0-1-1,0 0 1,-1 0-1,1 0 1,0 0-1,0 0 1,0 0-1,0-1 1,-1 1-1,1-1 1,0 0-1,-1 0 1,1 0-1,0 0 1,-1 0-1,2-2 58,1 0-249,0-1-1,0 0 0,0 0 0,-1 0 0,0-1 0,0 1 1,0-1-1,0 0 0,-1-1 0,0 1 0,0 0 0,1-3 250,8-23-1462</inkml:trace>
  <inkml:trace contextRef="#ctx0" brushRef="#br0" timeOffset="4596.733">2168 1866 1121,'0'0'816,"0"0"59,0 0-61,0 0-214,0 0-18,-13 5-118,-41 18-149,52-22-297,0 1 0,0 0 0,1-1 1,-1 1-1,0 0 0,1 0 1,-1 0-1,1 0 0,-1 1 0,1-1 1,0 0-1,0 0 0,0 1 1,0-1-1,0 1 0,1-1 0,-1 1 1,1-1-1,0 1 0,-1 1-18,-1 8 83,-11 50 344,3 1 1,-2 47-428,7 47-3043,5-145 1213</inkml:trace>
  <inkml:trace contextRef="#ctx0" brushRef="#br0" timeOffset="4929.864">2287 1987 3762,'0'0'1054,"0"0"-998,0 0-115,-2 14 24,-3 19 131,1 1-1,1 0 0,2 10-95,1-33 37,0 0 0,1 0 0,0 0 0,1 0 0,0 0 0,0 0 0,1 0 0,1-1 0,0 1 0,0-1-1,1 0 1,0 0 0,1-1 0,0 1-37,-5-9-11,0 1 0,0-1 0,0 0 0,1 0 0,-1 0 0,0 0 0,0 0 0,1 0 0,-1 0 0,1 0 0,-1 0 0,0 0 0,1-1 0,0 1 0,-1-1 0,1 1 0,-1-1 0,1 0 0,0 0 0,-1 1 0,1-1 0,0 0 0,-1 0-1,2-1 12,-1 1-51,1-1-1,0 0 0,-1-1 0,0 1 0,1 0 0,-1-1 0,0 1 1,1-1-1,-1 0 0,0 1 0,0-1 0,0 0 0,1-2 52,5-7-377,-1 1-1,0-1 0,-1-1 0,0 1 0,2-8 378,10-29-1488</inkml:trace>
  <inkml:trace contextRef="#ctx0" brushRef="#br0" timeOffset="5261.414">2428 1935 544,'0'0'801,"0"0"15,0 0 144,0 0-495,-126-17-129,105 17-64,6 2-272,7 13-80,3 2-304,5 0-481,0 3-399,0-7-337</inkml:trace>
  <inkml:trace contextRef="#ctx0" brushRef="#br0" timeOffset="5592.025">2428 1935 2113,'92'32'790,"-73"-26"-361,-25 33 913,3-8-1214,2 0-1,1-1 0,3 19-127,-3-42 1,1 0 0,0 1 0,0-1 0,1 0 0,0 0-1,1 0 1,-1-1 0,1 1 0,0-1 0,1 1 0,-1-1 0,1 0-1,1 0 1,-1 0 0,1-1 0,0 0 0,0 0 0,2 1-1,-7-5-25,1 0 1,0-1 0,0 1 0,0 0 0,0-1-1,0 1 1,0 0 0,0-1 0,0 1-1,0-1 1,0 1 0,0-1 0,0 0 0,0 1-1,0-1 1,1 0 0,-1 0 0,0 0-1,0 0 1,0 0 0,0 0 0,1 0 0,-1 0-1,0 0 1,0-1 0,0 1 0,0 0-1,0-1 1,0 1 0,0-1 0,0 1 0,0-1-1,0 0 1,0 1 0,0-1 0,0 0 0,0 0-1,0 0 1,-1 1 0,1-1 0,0 0-1,-1 0 1,1 0 0,0 0 0,-1 0 0,1 0-1,-1 0 1,0-1 0,1 1 0,-1 0-1,0 0 1,0 0 0,0 0 0,0-1 24,3-10-102,-1-1 0,-1 0 0,0 1 0,-1-13 102,1 13-123,1-38 83,0 10 243,-1 0 0,-5-36-203,3 75 24,1 0 0,-1 0 0,0 0 0,1 0 0,-1 0 0,0 0 0,0 1 0,0-1 0,0 0 0,0 0-1,0 1 1,0-1 0,0 1 0,0-1 0,0 1 0,0-1 0,0 1 0,-1 0 0,1-1 0,0 1 0,0 0 0,0 0 0,0 0 0,-1 0 0,1 0 0,0 0 0,0 0 0,-1 1-24,-37 3 17,32 0-162,-1 0 0,1 0-1,-1 1 1,1 1-1,1-1 1,-1 1 0,1 0-1,0 0 1,0 1 0,1 0-1,-5 6 146,10-12-28,-27 35-1832</inkml:trace>
  <inkml:trace contextRef="#ctx0" brushRef="#br0" timeOffset="10320.445">1851 955 16,'0'0'227,"0"0"165,0 0 318,0 0-217,0 0-279,0 0-86,-15 7 1696,16 4-1760,1-1-1,0 1 0,0-1 0,1 0 0,1 0 0,0 0 0,0 0 0,1 0 0,0-1-63,2 5 61,-1 0 0,0 1 0,-1-1 0,0 3-61,7 62 329,-9-57-262,0 1 0,1-1 0,1-1 0,4 10-67,-3-13 22,-5-14-108,1 1-1,-1-1 0,1 0 0,-1 0 0,1 0 0,0 0 0,0-1 0,1 1 0,-1 0 0,1-1 0,0 1 87,0 0-2481,-1-4 1604</inkml:trace>
  <inkml:trace contextRef="#ctx0" brushRef="#br0" timeOffset="10893.803">2021 1022 112,'0'0'395,"0"0"173,0 0 48,0 0-37,0 0-104,-4 1-96,0 0-258,0 0 1,0 0-1,-1 1 0,1 0 1,0 0-1,1 0 0,-1 0 1,0 1-1,1-1 0,-1 1 1,1 0-1,0 0 0,-3 3-121,-46 54 813,31-34-471,-8 8 111,-16 16-31,1 3-1,4 1 1,-23 41-422,59-88 613,-7 16-2558,11-23 1892,0 0 1,0 1-1,0-1 0,0 1 1,0-1-1,0 0 0,0 1 1,0-1-1,0 0 0,0 1 1,0-1-1,0 0 0,0 1 1,1-1-1,-1 0 0,0 1 1,0-1-1,0 0 0,1 1 1,-1-1-1,0 0 0,0 0 1,0 1-1,1-1 0,-1 0 1,0 0-1,1 1 0,-1-1 1,0 0-1,1 0 0,-1 0 1,0 0-1,1 1 0,-1-1 1,0 0-1,1 0 0,-1 0 1,0 0-1,1 0 0,-1 0 1,0 0-1,1 0 0,-1 0 1,0 0-1,1 0 0,-1 0 1,0 0-1,1-1 1,-1 1-1,0 0 0,1 0 1,-1 0-1,0 0 0,1 0 1,-1-1 52,19-4-1537</inkml:trace>
  <inkml:trace contextRef="#ctx0" brushRef="#br0" timeOffset="12581.423">1964 1626 480,'0'0'280,"0"0"230,0 0 37,0 0-171,0 0-83,-11 14 2194,5 28-1960,2 0 1,1 0-1,3 26-527,0-59 8,0-8-16,1 1 0,-1 0-1,1 0 1,-1 0 0,1-1 0,0 1 0,-1 0-1,1-1 1,0 1 0,0-1 0,0 1 0,0-1-1,1 1 1,-1-1 0,0 1 0,1-1 0,-1 0-1,1 0 1,-1 0 0,1 0 0,-1 0 0,1 0-1,0 0 1,-1-1 0,1 1 0,0 0 0,0-1-1,-1 0 1,1 1 0,0-1 0,0 0-1,0 0 1,0 0 0,0 0 0,-1 0 0,1 0-1,1-1 9,2 1-88,1 0 0,0-1 0,-1 1-1,1-1 1,-1-1 0,1 1-1,-1-1 1,1 0 0,-1 0-1,0 0 1,0-1 0,2-1 88,3-5-460,0 0 0,0 0 0,-1-1 0,0-1 0,5-7 460,-11 12-214,1 1-1,-1-1 1,1 0-1,-2 0 1,1-1-1,-1 1 0,0 0 1,0-1-1,0 1 1,-1-1-1,0 0 0,-1-2 215,0 9 36,0-1-1,0 1 1,0 0-1,-1-1 1,1 1-1,0 0 1,0-1-1,-1 1 1,1 0-1,0-1 1,0 1-1,-1 0 1,1-1-1,-1 1 1,1 0-1,0 0 1,-1-1-1,1 1 1,0 0-1,-1 0 1,1 0-1,-1 0 1,1 0-1,-1-1 1,1 1-1,0 0 1,-1 0-1,1 0 1,-1 0-1,1 0 1,-1 0-1,1 0 1,-1 1-1,1-1 1,0 0-1,-1 0 1,1 0-1,-1 0 1,1 1-1,0-1 0,-1 0 1,1 0-1,0 0 1,-1 1-1,1-1-35,-20 14 1405,9 15-754,2 1 0,1 0 1,1 0-1,2 1 0,1 0 0,0 14-651,-3 23 690,-1 6-156,5-37-364,-2 1-1,-1-1 1,-11 32-170,15-63-689,1-8-1933,4-12 221,8-6 315</inkml:trace>
  <inkml:trace contextRef="#ctx0" brushRef="#br0" timeOffset="13302.123">2317 1950 112,'0'0'587,"0"0"72,0 0-117,0 0-44,0 0 25,-5-1-85,2 0-370,0 1 1,0-1-1,0 0 0,0 1 1,0 0-1,0 0 1,0 0-1,0 0 0,0 0 1,1 0-1,-1 1 1,0 0-1,0-1 0,0 1 1,0 0-1,1 0 0,-1 1 1,0-1-1,1 0 1,-1 1-1,1 0 0,0 0 1,-1-1-1,1 1 1,0 1-1,0-1 0,0 0 1,0 0-1,1 1 0,-1 0-68,-4 4 97,1 0-1,0 1 0,0 0 0,1 0 0,0 0 0,1 0 0,0 1 0,0-1 0,0 1 0,1 0 0,1-1 0,-1 1 0,1 0 0,1 0 0,0 9-96,0-15 2,0 1-1,0 0 0,0-1 1,0 1-1,0-1 0,1 1 1,0-1-1,0 1 1,0-1-1,0 1 0,0-1 1,1 0-1,-1 1 0,1-1 1,0 0-1,0 0 1,0 0-1,1 1-1,1-2-11,0 0 0,-1 0 0,1 0 0,0 0 0,0 0 1,0-1-1,0 0 0,1 0 0,-1 0 0,0 0 0,0-1 0,1 1 0,-1-1 0,0 0 0,3-1 11,0 1-50,-1-1 0,0 0 0,1-1 0,-1 0 0,0 0 0,0 0 0,0 0 0,0-1 0,-1 0 0,1 0 0,-1-1 0,0 1 0,0-1 0,0-1 0,0 1 0,0-1 0,-1 1 0,0-1 0,0 0 0,0-1 50,2-2-67,-1 0 0,0-1-1,0 1 1,-1-1 0,0 0 0,0 0 0,-1 0 0,0-1 0,-1 1 0,0-1 0,-1 0 0,1 1 0,-2-1 67,0 5 2,0 1 1,0 0-1,0 0 1,-1 0-1,0 0 1,0 0-1,0 0 1,0 0-1,-1 0 1,1 0-1,-1 0 1,0 1-1,0-1 1,0 0-1,-1 1 1,1 0 0,-1 0-1,0 0 1,0 0-1,0 0 1,0 0-1,-4-1-2,1 0 79,-1 0-1,0 1 1,-1 0-1,1 1 1,0 0-1,-1 0 1,1 0-1,-1 1 1,0 0-1,0 0 1,1 1-1,-2 0-78,7 0 1,0 0-1,0 0 1,1 0-1,-1 0 1,0 1-1,0-1 0,0 1 1,0-1-1,1 1 1,-1-1-1,0 1 1,0 0-1,1 0 1,-1 0-1,1 0 0,-1 0 1,0 0-1,1 1-60,1-1 0,-1 0 0,0 0 1,1 0-1,-1 0 0,1 1 0,0-1 0,-1 0 1,1 1-1,0-1 0,0 0 0,0 1 0,-1-1 1,2 0-1,-1 1 0,0-1 0,0 0 0,0 1 1,0-1-1,1 0 0,-1 0 0,1 1 0,-1-1 1,1 0-1,-1 0 0,1 1 60,10 10-1249,9-2-495</inkml:trace>
  <inkml:trace contextRef="#ctx0" brushRef="#br0" timeOffset="13855.036">2605 1918 1713,'0'0'461,"0"0"-221,0 0 382,0 0 106,0 0-437,0 0-192,-22 23 1189,16-8-1147,0 1-1,1-1 0,0 1 0,1 0 0,1 0 0,0 0 0,2 1 0,0-1 0,0 0 0,2 1 0,0-1 0,1 4-140,-2-17 1,1 1 0,-1-1-1,1 1 1,0-1 0,0 0-1,0 0 1,1 0 0,-1 0-1,1 0 1,-1 0 0,1 0-1,0 0 1,0 0 0,1-1-1,-1 1 1,0-1 0,1 0-1,0 1 1,-1-1 0,1 0-1,0-1 1,0 1 0,2 0-1,0 1-35,1-1 0,-1 0 1,1 0-1,0 0 0,0-1 1,0 0-1,0 0 1,0-1-1,0 1 0,0-1 1,0-1-1,6 0 35,-8 0-49,0-1 0,0 0-1,-1 0 1,1 0 0,0 0-1,-1-1 1,1 0 0,-1 1 0,0-1-1,0 0 1,0 0 0,0-1-1,0 1 1,-1-1 0,1 1 0,-1-1-1,0 0 1,0-1 49,3-5-195,0 0 0,-1 0 0,0 0 0,-1 0 0,0-1 0,2-10 195,-4 14-52,0 0-1,0 0 0,-1 0 1,0 0-1,0 0 0,-1 0 1,0 0-1,0 0 1,0 0-1,-2-3 53,2 8 23,-1-1 1,1 1-1,-1-1 1,0 1-1,0 0 1,0 0-1,0 0 1,0 0-1,-1 0 1,1 0-1,0 0 1,-1 1-1,0-1 1,1 1-1,-1 0 1,0 0-1,1 0 1,-1 0-1,0 0 1,0 1-1,0-1 1,0 1-1,0 0 1,0 0 0,-1 0-25,-4-1-39,1 0-1,0 0 0,-1 1 0,1 0 0,-1 1 0,1 0 0,-1 0 0,1 1 0,0-1 0,0 2 0,0-1 0,0 1 0,0 0 0,0 0 0,1 1 0,-1 0 0,1 0 0,0 0 0,0 1 0,1 0 0,-1 0 0,-1 3 41,-13 16-2305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5:0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1 112,'0'0'291,"0"0"192,0 0 18,0 0 41,0 0 18,0 0-114,-3 7 141,2 39-519,2-1 1,2 0-1,2 0 1,1 0-1,3-1 0,11 34-68,-4-49-1478,-6-22 289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5:1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1 224,'0'0'352,"0"0"-112,0 0 16,0 0 33,0 0-145,0 0 96,0 99 0,0-81-144,0-3-32,0 2-16,0-3-48,0 3 0,6 0 16,1 2-16,-1 4-208,-4-4-1617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10:5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1 208 112,'0'0'296,"0"0"-168,0 0-64,0 0 46,0 0 127,30-24 2845,-29 24-3079,21-16-40,0-2 0,-2 0 0,0-1-1,0-1 1,-2-1 0,-1 0 0,0-1 0,0-4 37,-17 24-11,0 2-18,0 0-35,0 0-56,1 4 125,-1 0 1,1 0-1,-1-1 1,0 1-1,0 0 0,-1 0 1,1 0-1,-1 0 1,0 3-6,0-3 34,-5 29 340,-2-1 0,-1 0-1,-2-1 1,-6 13-374,3-13-1024,-1-1 0,-10 14 1024,9-20-2529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5:1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26 152 0,'0'0'11,"0"-8"-19,1-1 7,-1 6 1,1 0 1,-1 0 0,0 0 0,0 0-1,0 0 1,-1 0 0,1 0 0,-1 0-1,1 0 1,-1 0 0,0 0 0,-1-1-1,2 4 29,0 0 0,0-1 1,0 1-1,0 0 1,0 0-1,0 0 0,0-1 1,0 1-1,0 0 0,0 0 1,0 0-1,0-1 0,0 1 1,-1 0-1,1 0 1,0 0-1,0-1 0,0 1 1,0 0-1,0 0 0,-1 0 1,1 0-1,0 0 0,0-1 1,0 1-1,0 0 1,-1 0-1,1 0 0,0 0 1,0 0-1,0 0 0,-1 0 1,1 0-1,0 0 1,0 0-1,-1 0 0,1 0 1,0 0-1,0 0 0,0 0 1,-1 0-1,1 0 0,0 0 1,0 0-1,0 0 1,-1 0-1,1 0 0,0 0 1,0 0-1,0 0 0,-1 0 1,1 1-1,0-1 0,0 0 1,0 0-1,0 0 1,-1 0-1,1 0 0,0 1 1,0-1-1,0 0 0,0 0 1,0 0-1,0 1 1,0-1-1,-1 0 0,1 0 1,0 0-1,0 1-29,-5 15 433,0 56 455,4 0-1,4 33-887,-3-98-4,1 0-1,1 0 1,-1 0 0,1-1 0,0 1 0,0-1 0,1 1 0,0-1 0,0 0 0,1 0 0,0 0-1,0 0 5,-3-4-44,1 0 0,-1-1 0,0 1 0,1-1 0,0 1 0,-1-1-1,1 0 1,0 1 0,-1-1 0,1 0 0,0 0 0,0 0-1,0-1 1,0 1 0,0 0 0,0-1 0,0 1 0,0-1 0,0 0-1,0 0 1,1 1 0,-1-2 0,0 1 0,0 0 0,0 0-1,0-1 1,0 1 0,0-1 0,0 1 0,0-1 0,0 0 0,0 0-1,0 0 1,0 0 0,0 0 0,-1 0 0,1-1 0,0 1-1,-1 0 1,1-1 0,-1 0 44,24-23-718,-1-7-405</inkml:trace>
  <inkml:trace contextRef="#ctx0" brushRef="#br0" timeOffset="354.998">210 137 112,'0'0'176,"0"0"208,0 0 193,0 0-225,0 0 48,-26 105-48,20-70 144,1 1-160,-1 1-63,0-1-81,3-1-80,1-7-96,2-3-16,0-7-16,0-5-256,0-5-561,13-8-671</inkml:trace>
  <inkml:trace contextRef="#ctx0" brushRef="#br0" timeOffset="1002.611">203 357 176,'0'0'192,"0"0"235,0 0-72,0 0-214,0 0 30,-2 12 186,-18 110 1230,15-78-1247,-2 0 0,-2 0 0,-1-1 0,-3 0 0,-5 10-340,17-49 60,2-3-2748,4-4 1122</inkml:trace>
  <inkml:trace contextRef="#ctx0" brushRef="#br0" timeOffset="1489.413">312 210 512,'0'0'384,"0"0"83,-4 22 94,-4 31 28,3 0 1,0 23-590,5-53 109,-1-18-88,0 1 0,1-1 0,0 1 0,0-1 0,0 1 0,1-1 0,0 1 0,0-1 0,0 0 0,0 1 0,1-1 0,0 0 0,0 0 0,2 2-21,-3-6-3,0 0 0,0 0 1,0-1-1,0 1 0,0-1 1,0 1-1,0-1 0,0 1 1,0-1-1,1 1 0,-1-1 1,0 0-1,0 0 0,0 0 1,1 0-1,-1 0 1,0 0-1,0 0 0,0 0 1,1 0-1,-1 0 0,0-1 1,0 1-1,0 0 0,0-1 1,0 1-1,0-1 0,1 1 1,-1-1-1,0 0 0,0 1 1,-1-1-1,1 0 0,0 0 1,0 0-1,0 0 1,0 0-1,0 0 3,32-36-105,-21 20 1,0 0-1,-2-1 1,0 0-1,-1 0 0,-1-1 1,0 0-1,-2-1 1,0 0-1,-1 0 1,-1 0-1,-1 0 1,-1 0-1,-1-1 1,0 0-1,-2 1 0,-1-6 105,2 24 44,-1-1-1,0 1 0,0 0 1,0-1-1,0 1 0,-1 0 1,1 0-1,0-1 0,-1 1 1,0 0-1,1 1 0,-1-1 1,0 0-1,0 0 0,0 1 1,0-1-1,0 1 0,0 0 1,-1-1-1,1 1 0,0 0 1,-1 0-1,1 1 0,-1-1 1,1 0-1,-1 1 0,1 0 1,-1-1-1,-1 1-43,0 0 38,0-1-1,1 1 0,-1 0 1,0 0-1,0 0 1,1 1-1,-1-1 1,0 1-1,1 0 1,-1 0-1,1 0 1,-1 0-1,1 1 1,-1-1-1,1 1 1,0 0-1,0 0 1,0 0-1,-2 2-37,2 1-77,0-1-1,1 1 1,-1 0-1,1-1 1,0 1-1,1 0 1,-1 0-1,1 0 1,0 0-1,0 0 1,1 1-1,-1-1 0,1 0 1,0 0-1,1 0 1,-1 1-1,1 0 78,3 12-1077</inkml:trace>
  <inkml:trace contextRef="#ctx0" brushRef="#br0" timeOffset="1852.271">514 152 224,'0'0'246,"0"0"370,0 0-72,0 19-176,0 167 494,0-183-861,0 0 0,0 0 0,0 0 0,0 0 0,1 0 1,-1 0-1,1 0 0,0-1 0,0 1 0,0 0 0,0 0 0,1 0 0,-1-1 0,1 1 0,-1-1 0,1 1 1,0-1-1,0 0 0,0 1 0,0-1 0,0 0 0,1-1 0,-1 1 0,2 1-1,-1-2-22,0 0 1,-1 0-1,1-1 0,0 1 0,0-1 0,0 0 0,-1 0 1,1 0-1,0 0 0,0 0 0,0 0 0,0-1 1,-1 1-1,1-1 0,0 0 0,-1 0 0,1 0 0,0 0 1,-1-1-1,0 1 0,1 0 0,-1-1 0,0 0 1,1 0-1,-1 0 0,0 0 0,0 0 22,8-8-131,1-1 0,-1-1-1,-1 0 1,0 0 0,-1-1 0,0 0-1,-1 0 1,-1-1 0,0 0 0,0 0 0,2-12 131,-3 3 19,0 0 1,-1 0-1,-1-1 0,-2 1 1,0-1-1,-1 1 1,-2-9-20,1 30 35,1 0 0,0 0 0,-1 0 0,1 0 0,-1 0 1,0 0-1,0 0 0,0 0 0,0 1 0,0-1 0,0 0 0,0 1 0,0-1 1,-1 0-1,1 1 0,-1-1 0,1 1 0,-1 0 0,0 0 0,1-1 1,-1 1-1,0 0 0,0 0 0,0 1 0,0-1 0,0 0 0,0 1 0,0-1 1,0 1-1,0-1 0,0 1-35,-4 0 33,1-1 0,0 1 1,-1 0-1,1 0 0,0 1 1,0 0-1,-1-1 0,1 2 1,0-1-1,0 1 0,0 0 0,-3 1-33,-5 6-101,0 1-1,1 0 0,0 0 1,1 1-1,0 1 0,1 0 1,-9 13 101,16-21-76,-52 67-1615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5:2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10 704,'0'0'22,"0"0"36,0 0 121,0 0 171,0 0-161,0 0-112,0 0 59,-33-4 1156,270 0-1027,152 3-127,-333 4-154,-1 4 1,0 1 0,43 14 15,22 12-45,17 12 45,-110-38-16,0-1 0,0-1 0,1-1 0,-1-2 0,12 0 16,143-3-130,-90-1 97,16 2 33,-1 1 29,6-5-29,-93 0 127,-18 3-101,-1-1-1,1 1 1,-1 0 0,0-1 0,1 1 0,-1 0 0,1 0 0,-1 0 0,1 0 0,-1 0-1,1 0 1,-1 1 0,1-1 0,-1 1 0,0-1 0,1 1 0,-1-1 0,0 1-1,1-1 1,-1 1 0,0 0 0,0 0 0,0 0 0,1 0 0,-1 0 0,0 0 0,0 0-1,-1 0 1,1 0 0,0 0 0,0 1 0,0-1 0,-1 0 0,1 1 0,-1-1-1,1 0 1,-1 1 0,1 0-26,29 58 420,-3 2 0,7 28-420,-14-35 78,2-1 1,3-2-1,21 34-78,-29-54 10,-1 0-1,-1 1 0,6 22-9,-14-31 4,2 0-1,1-1 1,1 0-1,0-1 1,2-1-1,1 0 1,0 0-1,6 5-3,25 18 8,-31-32-4,-1 1 1,-1 0-1,1 1 1,-2 0-1,0 1 1,-1 1-1,0-1 1,-2 2-1,2 2-4,27 84 37,3 26-37,-25-79 11,-11-31 40,0 0-1,-2-1 0,0 1 0,-1 0 0,-1 0 1,-1 4-51,1 9 59,-1-28-188,1 0 0,-1-1 1,0 1-1,0-1 1,0 1-1,0 0 0,0-1 1,-1 0-1,0 1 0,0-1 1,0 0-1,0 0 1,0 0-1,0 0 0,-1-1 1,0 1-1,1 0 0,-1-1 1,-2 2 128,-3-2-1646</inkml:trace>
  <inkml:trace contextRef="#ctx0" brushRef="#br0" timeOffset="577.589">1906 1365 256,'0'0'291,"0"0"149,0 0 91,0 0 48,0 0-69,-7-5-86,-30-22 312,42 69 1489,3-22-2111,1 0 1,1 0-1,1-1 0,12 16-114,-16-25-365,1 1-1,0-1 0,1-1 1,0 0-1,0 0 1,1-1-1,1 0 0,-1-1 1,2 1 365,-1-6-2284,-9-2 1505</inkml:trace>
  <inkml:trace contextRef="#ctx0" brushRef="#br0" timeOffset="967.104">2081 1377 448,'0'0'443,"0"0"-96,0 0 435,0 0 98,0 0-384,-10 0-197,7 0-316,-1-1 96,0 1 0,-1 0 0,1 1 1,0-1-1,0 1 0,-1-1 0,1 1 1,0 1-1,0-1 0,0 1 1,0-1-1,0 1 0,1 0 0,-1 0 1,0 1-1,1-1 0,-1 1 0,1 0 1,-1 1-80,-20 24 489,2 1-1,0 1 1,-8 19-489,3-8 201,24-35-250,-1-1-277,1 0 1,0-1-1,0 1 1,0 1-1,0-1 0,1 0 1,0 1-1,0-1 0,1 1 1,-1-1-1,1 5 326,1-9-2308</inkml:trace>
  <inkml:trace contextRef="#ctx0" brushRef="#br0" timeOffset="2168.927">2032 1693 192,'0'0'272,"0"0"-128,0 0 16,0 0 201,0 0 57,-2-3-73,2 2-312,0 0 0,-1 0 0,1 0 0,0 0 0,-1 1 0,1-1 0,-1 0 0,1 0 0,-1 1 0,1-1 0,-1 0 0,0 1 1,1-1-1,-1 0 0,0 1 0,1-1 0,-1 1 0,0-1 0,0 1 0,0-1 0,0 1-33,-2 15 1315,4-10-1084,0 0-1,0 1 1,0-1 0,0 0 0,1 0-1,0 0 1,0 0 0,3 5-231,-1-6-163,0 0 0,1 0 0,-1-1 1,1 1-1,0-1 0,0 0 0,0-1 1,1 1-1,-1-1 0,0 0 0,1 0 1,0-1-1,-1 0 0,1 0 1,0 0-1,0 0 0,-1-1 0,1 0 1,0 0-1,0-1 0,0 0 0,-1 0 1,1 0-1,2-1 163,7-6-1345</inkml:trace>
  <inkml:trace contextRef="#ctx0" brushRef="#br0" timeOffset="2498.712">2205 1681 144,'0'0'390,"0"0"231,0 0-135,0 0-113,0 0 131,-8 10 153,-8 13-289,1 2 1,1-1 0,1 2-1,2 0 1,0 0-1,0 6-368,-8 17 237,14-39-316,1 1 1,0 0 0,0 0-1,1 0 1,0 0 0,1 0-1,0 9 79,2-19-1005,1-1-500,6 0-211</inkml:trace>
  <inkml:trace contextRef="#ctx0" brushRef="#br0" timeOffset="3066.035">2253 1766 464,'0'0'134,"0"0"63,0 0 390,0 0-53,0 0-254,0 14-99,0 5-155,-2 5 329,2 0 0,0 0 0,3 11-355,-3-33-5,1-1 0,-1 0 0,0 1 0,1-1 0,0 1 0,-1-1 0,1 0 0,0 0-1,0 1 1,0-1 0,0 0 0,0 0 0,0 0 0,0 0 0,0 0 0,0 0 0,0 0 0,0 0 0,1-1 0,-1 1-1,0 0 1,1-1 0,-1 1 0,1-1 0,-1 1 0,0-1 0,1 0 0,-1 1 0,1-1 0,-1 0 0,1 0 0,-1 0-1,1 0 1,-1-1 0,1 1 0,0 0 5,2-1-45,0 0-1,0 1 0,0-1 1,0 0-1,0-1 0,0 1 1,-1-1-1,1 0 0,0 0 1,-1 0-1,0 0 1,1 0-1,0-2 46,0-1-79,0 1 0,0 0 0,0-1 0,-1 0 0,0 0 0,0 0 0,0 0 0,-1 0 0,0-1 0,0 1 0,1-4 79,-1-2-78,-1-1 0,0 0 0,-1 0 0,0 0 0,-1-3 78,1 9 25,0 0 0,-1 0 1,0 1-1,0-1 0,-1 0 1,1 1-1,-1-1 0,0 1 1,-1 0-1,1-1 0,-1 1 0,0 0 1,-1 1-1,1-1 0,-4-3-25,5 6 62,-2-1-1,1 0 0,0 1 0,0 0 0,-1-1 1,1 1-1,-1 1 0,0-1 0,0 0 0,0 1 1,1 0-1,-1 0 0,0 0 0,0 1 0,0-1 1,-1 1-1,1 0 0,0 0 0,0 0 0,0 1 1,0-1-1,-4 2-61,3 0-39,0 1-1,0-1 1,0 1 0,1 0 0,-1 1 0,1-1-1,0 1 1,0 0 0,0 0 0,0 0 0,0 1-1,1 0 1,0-1 0,0 1 0,0 0-1,1 0 1,0 0 0,0 1 0,0-1 0,0 0-1,1 1 1,0 0 0,0-1 39,0 13-912</inkml:trace>
  <inkml:trace contextRef="#ctx0" brushRef="#br0" timeOffset="3986.917">2447 1735 1265,'0'0'522,"0"0"-377,0 0 132,0 0 454,0 0-283,-12 5 67,8 10-326,2-1 0,0 1 0,1 0 0,0 0-1,1 0 1,1 0-189,-1 8 97,1-21-109,-1-1 0,1 1 0,-1-1 1,1 1-1,0-1 0,0 1 0,0-1 0,0 0 0,0 1 0,0-1 1,0 0-1,1 0 0,-1 0 0,0 0 0,1 0 0,-1 0 0,1 0 1,-1 0-1,1 0 0,-1-1 0,1 1 0,-1-1 0,1 1 0,0-1 1,-1 0-1,1 1 0,0-1 0,-1 0 0,1 0 0,0 0 1,1-1 11,4 2-74,0-1 0,0 0 1,0 0-1,0-1 0,0 1 1,0-2-1,3 0 74,-5 0-88,-1 0 0,0 0 0,0 0 0,0-1 0,0 1 0,0-1 0,0 0 0,-1-1 0,1 1 0,-1 0 0,0-1 0,0 0 0,0 0 0,-1 0 0,1 0 0,-1 0 0,0 0 0,0-1 0,0-1 88,1-2-185,0-1 0,-1 0 0,-1 0 0,1 0 0,-1-1 0,-1 1-1,1 0 1,-2 0 0,0-6 185,1 13 37,-1-1 0,0 1 0,0-1 1,0 1-1,-1-1 0,1 1 0,0 0 0,-1-1 0,0 1 0,1 0 0,-1 0 0,0 0 0,0 1 0,0-1 0,0 0 0,-1 1 0,1-1 0,0 1 0,-1 0 0,1-1 0,0 1 0,-1 1 0,0-1 0,1 0 0,-3 0-37,-1-1 165,-1 1-1,1 0 1,0 0 0,-1 0-1,1 1 1,-1 0-1,1 0 1,-1 0 0,1 1-1,-5 1-164,9-1-28,-1 1-1,1-1 1,0 1-1,0-1 1,-1 1-1,2 0 1,-1 0-1,0 0 1,0 0 0,0 0-1,1 1 1,0-1-1,-1 0 1,1 1-1,0-1 1,0 1-1,0-1 1,0 1-1,0 0 1,1 1 28,0-4-18,-7 22-1390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5:28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1 224,'0'0'387,"0"0"131,0 0-270,0 0-198,-2 1 88,1 0 0,-1 1 0,1-1 0,0 1 0,0-1-1,-1 1 1,1 0 0,0-1 0,0 1 0,1 0 0,-1 0-1,0 1-137,-13 47 205,3 0-1,2 0 0,2 1 0,2 0 0,3 0 0,3 45-204,-1-90-126,0 1 0,1-1 0,0 1-1,0-1 1,0 0 0,1 1 0,-1-1 0,1 0 0,1 0-1,-1 0 1,1 0 0,1-1 0,-1 1 0,1 0 126,6 4-1323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5:2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1 416,'0'0'142,"0"0"18,0 0 106,0 0-25,0 0-108,-9 22 1244,-5 21-1465,2 2 1,2 0 0,2 0 0,2 0 0,2 1 0,1 40 87,3-51-2212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5:30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1088,'0'0'150,"0"0"271,0 0 204,0 0-316,-1 32 1540,6-13-1781,1-1 0,1 1 0,0-1 0,2-1 0,0 0 0,1 0 0,0 0 0,1-1 0,1-1 0,12 11-68,-23-24-54,1 0-1,0 0 0,0 0 0,0 0 1,0-1-1,1 1 0,-1 0 1,0-1-1,1 0 0,-1 0 0,1 0 1,-1 0-1,1 0 0,-1 0 1,1-1-1,0 1 0,-1-1 0,1 0 1,0 0-1,0 0 0,-1 0 1,1 0-1,0 0 0,-1-1 0,1 1 1,0-1-1,-1 0 0,1 0 1,-1 0-1,1 0 0,-1 0 0,0-1 1,1 1-1,-1-1 0,0 1 1,0-1-1,0 0 0,0 0 0,0 0 1,0 0-1,-1 0 0,1 0 1,-1-1-1,1 1 0,-1 0 0,0-1 1,0 1-1,0-1 0,0 1 1,0-1-1,-1 0 0,1 1 0,-1-1 1,0 0-1,0 1 0,0-1 1,0-1 54,1-10-393,0 9 412,0 0 0,-1 0 0,1 0 0,-1 0 0,-1 0 0,1 0 0,-1 0 0,0 0 0,0-2-19,1 7 34,0 0 0,0-1 0,0 1-1,-1 0 1,1-1 0,0 1 0,0 0 0,0 0-1,0 0 1,-1-1 0,1 1 0,0 0-1,0 0 1,0 0 0,-1-1 0,1 1 0,0 0-1,0 0 1,-1 0 0,1 0 0,0 0 0,-1 0-1,1 0 1,0-1 0,0 1 0,-1 0 0,1 0-1,0 0 1,-1 0 0,1 0 0,0 0 0,0 0-1,-1 0 1,1 1 0,0-1 0,-1 0 0,1 0-1,0 0 1,0 0 0,-1 0 0,1 0 0,0 1-1,0-1 1,-1 0 0,1 0 0,0 0 0,0 0-1,0 1 1,-1-1 0,1 0 0,0 0 0,0 1-1,0-1-33,-9 15 130,-13 38 67,3 2 1,2 0-1,2 1 1,3 1-1,3 0 1,1 5-198,1 10-1783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32:59.0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1217 2434 0,'0'-17'63,"0"-1"-48,18 0 1,-1-17 0,19 17-16,-36 1 15,17-1-15,1 18 0,0-18 31,-1 18-31,-17-17 0,18 17 16,-18 17 0,17-17-1,1 0 17,0 0-17,-1 18-15,36 0 31,36-18-15,-37 0-16,72 0 16,-89 0-16,18 0 15,-18 0-15,18 0 0,0 0 16,0 0-16,53 0 16,-53 0-16,0 0 15,0 0-15,0-18 0,0 18 16,-1 0-16,1 0 0,0 18 15,0-18-15,0 17 16,0 1-16,0 0 0,0-18 0,53 35 16,-53-35-1,0 0-15,17 18 0,-17-18 16,0 0-16,17 0 0,-17 0 16,18 0-16,-18-18 0,0 18 15,17-18-15,-17 18 0,0-17 16,18-1-16,-18 18 15,0-18-15,-1 18 0,1 0 16,0 0-16,0 0 0,18 0 16,-18 18-16,17-18 0,54 0 15,-54 18-15,-17-18 16,18 0-16,-18 0 0,0 0 16,0 0-16,17 0 15,-17 0-15,0 0 0,0 0 16,0 0-16,0-18 0,0 18 15,52-18-15,-69 1 16,-1 17-16,0 0 16,-17-18-16,0 18 0,-36 0 62,0 0-46,18-18-1,-17 18-15,17-17 16,-18 17 15,0 0-31,-17 17 16,17 1-16,1-18 16,-1 18-16,-17-1 0,0 1 15,-1 0-15,1 17 0,-18-17 16,18-1-16,0 1 0,-1-1 15,19 19-15,-1-36 16,0 17-16,18 1 0,0 0 16</inkml:trace>
  <inkml:trace contextRef="#ctx0" brushRef="#br0" timeOffset="832.08">5151 2275 0,'0'0'0,"-18"36"16,18-1-16,-18 36 16,18-19-16,0 1 15,0 0-15,0 18 0,0 17 16,0-17-16,0 17 0,0 18 15,0-1-15,0 1 0,0 0 16,0 18-16,-17-19 0,17 37 16,-18 122-1,18-140-15,0 17 0,0-18 16,-18-17-16,18 106 16,0-124-16,0 0 15,0-17-15,0-1 0,-17 71 16,17-88-16,0 0 15,0 18-15,0-18 0,0 0 16,17 52 0,-17-69-16,18-1 0,-18 0 0,18 18 15,-18-35-15,0-1 16,0 1-16,-18 17 16,18-17-1,0 0 1,-18-1-16,18 1 15,0 17 1,0-17-16,0-1 16,0 1-1,0 0-15,0-1 0,-17 1 0,17 0 16,-18-18-16,18 17 16,-18 1-16,1-18 15,-1 0-15,-17 18 0,17-18 16,-17 0-16,0 0 0,-1 0 15</inkml:trace>
  <inkml:trace contextRef="#ctx0" brushRef="#br0" timeOffset="4576.495">8590 2910 0,'18'0'31,"-1"0"-15,1-35 0,0 35-16,-1-17 15,19-1-15,-19 0 16,19 1-16,-1-19 16,18 19-16,0-19 0,17-17 15,18 18-15,1-35 0,16 17 16,1-18-16,0 1 0,212-142 15,-213 159 1,37-35 0,-90 53-16,1 17 0,-17 0 0,-19 1 15,-17 34 32,-17-17-31</inkml:trace>
  <inkml:trace contextRef="#ctx0" brushRef="#br0" timeOffset="5076.299">10195 1993 0,'18'18'31,"0"-18"-31,-1 0 0,107 35 16,-54-17 0,18-18-16,195 17 15,34 1 1,-193 0-16,175 17 16,-193-35-1,-17 0-15,16 0 16,-16 0-16,-1 0 0,0 0 0,-18-18 15,-17 18-15,0-17 16,-17 17-16,-1-18 0,-17 18 16,-18-18-1,-18 18 48,0 18-48,-17 0-15,0 17 16,-1-17-16,-17 17 0,1 18 16,-178 70-1,160-70-15,-18 0 16,-1 0-16,1 0 0,35-18 16,0 18-16,18-18 0,17-17 15,18 17-15,0-17 0,0 17 16,18-35-16</inkml:trace>
  <inkml:trace contextRef="#ctx0" brushRef="#br0" timeOffset="5533.513">12241 2134 0,'18'0'0,"-36"0"31,18 36-16,-17-19-15,-1 19 16,18 16-16,0 1 0,0 0 16,0 18-16,-18 17 0,18 0 15,0 0-15,0 18 0,0 0 16,0 0-16,18 0 16,-18 0-16,0-1 0,18 1 15,-18-18-15,0 1 0,17-19 16,1 18-16,0-17 0,-1-1 15,1 1-15,0-18 16,-1 18-16,1-19 0,-18-16 16,18-1-16,-18 0 0,0 1 15,0-19-15,-18-17 16,0 0-16</inkml:trace>
  <inkml:trace contextRef="#ctx0" brushRef="#br0" timeOffset="5883.449">12365 4269 0,'-35'17'15,"-1"19"1,1-1-16,-124 124 16,89-71-1,-18 35-15,-18 1 0,18 17 16,-18 0-16,35 0 15,1-17-15,-1-36 0,36-35 16,-1 0-16,19-18 0,-1 0 16,1-17-16,17-1 0,-18-17 15</inkml:trace>
  <inkml:trace contextRef="#ctx0" brushRef="#br0" timeOffset="13636.177">24853 3757 0,'0'-18'46,"35"1"-30,-17-1-16,17-17 0,18 0 16,0-1-16,88-87 15,-52 52-15,-1-17 16,0 0-16,18 0 0,0-18 16,17 18-16,1-18 0,-19 18 15,19-1-15,-18 19 0,0-1 16,-18 18-16,-18 1 0,36-19 15,-88 53-15,-1 1 16,-17-1-16,-35 18 16,-18 35-1</inkml:trace>
  <inkml:trace contextRef="#ctx0" brushRef="#br0" timeOffset="14003.152">25224 3722 0,'0'0'0,"0"-18"16,17 1 0,1-1-1,0 0-15,-1 1 0,18-19 16,1 1-16,-1 0 0,18-18 16,0 0-16,17 0 0,19-18 15,-1-17-15,18 18 0,-1-18 16,1-1-16,18 19 15,-36-1-15,0 18 0,-17 0 16,-36 18-16,0 0 0,-17 0 16,-18 17-16,18-17 0</inkml:trace>
  <inkml:trace contextRef="#ctx0" brushRef="#br0" timeOffset="14218.225">26582 2364 0,'0'0'16,"0"53"-16,17-36 0,-17 18 15,18-17-15,0 17 0,-1-17 0,1 0 16,0-18-16,-1 0 15,-17 17-15,18-17 0</inkml:trace>
  <inkml:trace contextRef="#ctx0" brushRef="#br0" timeOffset="14430.79">26688 2611 0,'0'17'15,"17"-17"-15,1 0 16,0 0-16,-1 0 16,-17-17-16,-17 34 15,17 1 17,-18-18-17,18 17-15</inkml:trace>
  <inkml:trace contextRef="#ctx0" brushRef="#br0" timeOffset="14669.426">26688 2611 0,'0'0'0,"35"17"16,-35 1 15,0 35-16,0-18-15,18-17 16,-18 17-16,0 0 16,0 1-16,0-1 0,0 0 15,0-17-15,0 17 0,-18-17 16,0-1-16,18 1 0,-17-18 16</inkml:trace>
  <inkml:trace contextRef="#ctx0" brushRef="#br0" timeOffset="15271.516">26705 2840 0,'0'18'16,"0"-1"62,0 1-47,0-1 1,-35 19-17,0-1 1,17-17-16,-17 17 0,0 0 0,-1 0 15,-17 1-15,18-1 16,-141 106 0,105-88-16,1 0 0,-19 0 15,19 17-15,-142 89 16,53-18 0,106-88-1,1 0 1,16 0-1,36-35-15,-17-1 16,-1-17-16,18 18 0,-18 0 16,1-1-1,-1-17 1</inkml:trace>
  <inkml:trace contextRef="#ctx0" brushRef="#br0" timeOffset="15462.525">25329 4110 0,'0'18'15,"0"-1"1</inkml:trace>
  <inkml:trace contextRef="#ctx0" brushRef="#br0" timeOffset="16310.294">23319 7426 0,'0'0'16,"17"0"-1,1 0-15,70 0 16,-17 0-16,17 0 15,0 0-15,18 0 0,0 0 16,0 0-16,17-18 0,0 1 16,-17-1-16,0 18 15,-18-18-15,-17 18 0,-18 0 16,-18 0-16,0 0 16,-17 0-16,-18 18 0,-18-18 15</inkml:trace>
  <inkml:trace contextRef="#ctx0" brushRef="#br0" timeOffset="16966.216">19262 7461 0,'0'0'0,"0"18"0,-18-18 16,36 0 0,35 0-1,0 0-15,17 0 0,1 0 0,17 0 16,0 0-16,0-18 16,0 18-16,18 0 0,-18 0 15,1-17-15,-19 17 0,1 0 16,-18 0-16,-18 0 0,-17 0 15,-1 0-15</inkml:trace>
  <inkml:trace contextRef="#ctx0" brushRef="#br0" timeOffset="19225.549">20814 3775 0,'0'-18'31,"35"-17"-31,-17 17 16,17-17-16,-17-18 0,17 0 15,53-53 1,-17 36-16,-18-19 0,0 1 16,17 0-16,-17 0 0,0 0 15,0 0-15,-18 17 0,18 0 16,-35 36-16,-1 0 15,-17 17-15,0 1 0,0-1 16,0 0-16,0 1 0,18 17 16,0 0 15,-1 0-15,1 17-1,0 1-15,17-18 16,-18 18-16,1-18 15,88 0 1,-88 0-16,17 0 16,-17 0-16,-1 0 0,18 17 15,-17-17 1,-18 18 0,0-1-1,0 1 1,-18 0-16,1-1 15,-1 1-15,1 17 0,-19 1 16,-17 17-16,18-1 0,-36 19 16,19 0-16,-19-1 0,0 1 15,1-1-15,-1 1 16,1-18-16,17 17 16,-18-34-16,18 16 0,18-16 15,0-1-15,0 0 0,17-17 0,18 0 16,0-1-16,0 1 15,18-18-15,-1 0 16</inkml:trace>
  <inkml:trace contextRef="#ctx0" brushRef="#br0" timeOffset="19646.668">21908 2611 0,'0'0'16,"0"17"-16,-18 18 0,18 1 0,0-1 16,-18 89-1,18-72-15,0 90 16,0-72-16,18-17 0,0 0 0,-1-18 15,18 36 1,-17-54-16,-36 1 47,1-18-47,-36 35 16,18 1-16,-1-1 0,-122 106 15,-54 18 1,-53 17-1,54-17 1,122-36 0,89-34 15</inkml:trace>
  <inkml:trace contextRef="#ctx0" brushRef="#br0" timeOffset="20777.733">29528 3775 0,'0'-18'16,"0"0"-16,0 1 15,17-18-15,1 17 0,17-17 16,0-1-16,18-52 15,-17 35-15,-1 18 0,0 0 16,0-1-16,-17 1 0,35-18 16,-35 18-16,-1 35 15,-17-18-15,0 36 47,0 17-31,18-35-16,-1 18 0,1-18 15,0 17-15,35-17 16,-18 0-16,0 18 0,53-18 16,-52 0-16,-1 0 15,18 0 1,-53 18 0,-35 17-1,-1-17-15,19 17 0,-19-17 16,1-1-16,0 19 0,0-19 15,-18 1-15,17-1 0,1 1 16,0 17-16,0-35 16,17 18-16,0 0 0,1-1 15,34-17 1</inkml:trace>
  <inkml:trace contextRef="#ctx0" brushRef="#br0" timeOffset="21108.11">30339 3334 0,'18'17'16,"-36"-34"-16,36 52 0,-1-17 0,-17-1 15,35 54 1,-17-53-16,0 17 0,35 18 15,-36-36-15,1 1 16,-18 0-16,18-18 0,-18 17 16,0 1-1,-36 0 1,19-18-16,-1 17 0,0 1 0,-17-1 16,0 1-16,0 0 0,-1 17 15,-17 0-15,18 1 0,-18-1 16,-35 35-1,53-34-15,17-1 0,-17 0 16,17 1-16,0-19 0</inkml:trace>
  <inkml:trace contextRef="#ctx0" brushRef="#br0" timeOffset="32342.469">1341 7391 0,'-18'0'31,"36"17"16,-1 1-32,1 0-15,17-18 16,0 17-16,1-17 16,-1 0-16,18-17 0,0 17 15,17-18-15,1 0 0,-1 18 16,1-17-16,0 17 16,-1 0-16,1 0 0,-1 0 15,18 0-15,-17 0 0,17 0 16,18 0-16,-18 0 0,18 0 15,-18-18-15,18 18 0,-18 0 16,0 0-16,-17-18 0,17 18 16,-17 0-16,-1 0 15,1 0-15,-1 0 0,-17 0 16,18 0-16,17 0 16,-35 0-16,-18 0 0,1 0 15,-1 0-15,-18 18 16,1-18-16,0 0 0,-54 0 15</inkml:trace>
  <inkml:trace contextRef="#ctx0" brushRef="#br1" timeOffset="68251.695">1182 7673 0,'0'-18'15,"0"36"16,0 0 1,0-1-17,17 1-15,-17 17 16,0-17-16,0-1 16,0 19-16,18-19 0,-18 36 15,0-17 1,0-19-16,0 18 0,0 1 0,0-19 15,0 19-15,0-1 16,0 18-16,0-18 0,0 0 16,0 54-1,0-54-15,0 18 0,0-18 0,0 53 16,0-52 0,0 16-16,-18-16 0,18-1 15,0 18-15,0-18 0,0 18 16,-17-18-16,17 18 0,0-17 15,0 16-15,-18-16 0,18 52 16,0-53-16,0 1 16,-17 52-1,17-53-15,0 0 0,0 18 16,0-18-16,0 18 0,0-17 16,0-1-16,0 18 15,-18-18-15,18 18 0,0-18 0,0 1 16,0 17-16,0-18 15,0 18-15,0 0 0,0 35 16,0-53-16,0 18 16,-18-18-16,18 18 0,0-18 15,0 1-15,0 17 0,0-18 16,0-17-16,0 17 0,0 0 16,0 0-16,0-17 15,0 17-15,0 1 0,0-19 16,0 19-16,0-19 0,0 18 15,0 1-15,0-19 0,0 19 16,0-1-16,0 0 16,0 18-16,-17-18 15,17-17-15,0 17 0,0-17 16,0 17-16,0-17 0,17 0 16,-17-1-16,0 1 0,0-1 15,18 1-15,-18 0 16,18-1-16,-1-17 15,-17 18 1,18-18 0,-1 18 46,1-18-46,0 0-1,-1-18-15,1 18 16,0 0 0,-1 0-1,1 0-15,0 18 16,17-18-16,-18 0 16,1 0-16,17 0 15,1 0 1,-19 0-16,1 17 0,17-17 15,1 18 1,-1-18-16,-18 0 16,19 0-16,-19 18 0,19-18 0,-19 0 15,1 0-15,17 0 0,-17 17 16,17-17-16,-17 0 0,17 0 16,0 0-1,-17 0-15,17 0 0,-17 0 16,-1 0-16,36 0 15,-35 0-15,0 0 0,-1 0 16,19 0 0,-19 0-16,1 0 15,0 0 1,-1 0-16,-17 18 0,18-18 16,-1 0-1,1 0-15,0 0 0,-1 0 16,-17-18-16,18 18 0,0 0 15,-1 0-15,19-17 16,34-1 0,-17 18-1,-35-18-15,17 18 16,53-17 0,18-1-1,17 18 1,-34-18-1,-54 18-15,18 0 0,88-17 16,-88-1 0,35 18-16,-35 0 15,-18 0-15,18 0 0,-18 0 16,18 0-16,0 0 0,-17 0 16,16 0-16,-16-18 0,17 18 15,-18 0-15,18 0 16,-18 0-16,0 0 0,54 0 15,-54 0-15,0 0 16,-17 0-16,17 0 0,0 0 16,1 0-16,-19 0 0,19 0 15,-19 0-15,1 0 16,35 0 0,-36 0-1,1 0-15,-18 18 31,18-18-31,-1 0 16,1 0 0,0 18-16,-1-18 0,1 0 15,17 0-15,0 17 16,-17-17-16,0 18 16,-1-18-16,1 0 0,0 18 0,-1-18 15,1 17-15,0-17 16,-1 0-16,1 0 15,-18-17 17,-18 17-17,18-18-15,-17 18 16,17-18 0,0 1-1,0-1 1,0 0-16,0 1 15,0-1-15,0-35 16,-18 36 0,18-19-16,0 1 0,0-36 15,0 36 1,0 0-16,0 0 0,0-1 0,0 1 16,0 0-16,0 0 15,0 17-15,-18-17 0,18 17 16,0-17-16,0-1 0,0 1 15,-17 18-15,17-19 0,0 1 16,0 0-16,0-1 0,0-17 16,17 18-16,-17-18 0,0-17 15,18 17 1,-18 18-16,0-1 0,18-17 16,-18 18-16,0-53 15,17 35-15,-17 0 0,0 18 16,0-18-16,0 0 15,0 0-15,0 0 0,-17 0 0,17 0 16,-18-35 0,18 35-16,0 18 0,-18 0 15,18-18-15,0 17 0,0-17 16,0 18-16,-17-18 0,17 18 16,0-18-16,0 18 0,0-18 15,0 18-15,0-1 16,-18-17-16,18 18 0,0 0 15,-18 0-15,18-1 0,0 1 16,0 0-16,0-1 0,0 1 16,0-35-1,0 34-15,0-17 0,0 18 16,18 0-16,-18-18 0,18 18 16,-18-1-16,17 1 0,-17-18 15,0 36 1,0-1-1,0 0 32,0 1-15,18 17-17,-18-18 1,18 0-1,-18 1-15,17-1 16,-17 0 0,0 1-16,0-1 15,0 1 1,0-1-16,-17 0 16,17 1-1,-18 17 1,18-18-16,-18 18 15,1 0 17,-1 18-1,0-18-15,1 0-16,-1 0 15,0 0-15,1 0 16,-1 0-16,0 0 0,1 0 15,-1 0-15,1 0 0,-19 0 16,19 0-16,-19-18 0,1 18 16,0 0-16,0 0 15,-1 0-15,-17 0 0,18 0 16,0-18-16,-18 18 0,18 0 16,-18 0-16,0 0 0,17 0 15,-16 0-15,-1 0 16,0 0-16,-18 0 0,18 0 15,0 0-15,-17 0 0,17 0 0,-18 0 16,-52 0 0,70 0-16,-18 0 0,1 0 15,17 0-15,-18 0 0,18 0 16,-17 0-16,17-17 16,0 17-16,-18 0 0,19 0 15,-19 0-15,18 0 0,0 0 16,-17 0-16,17 0 0,-18 0 15,18 0-15,-17 0 0,17 0 16,0 0-16,-53-18 16,53 18-16,0 0 15,0 0-15,0 0 0,0 0 16,1 0-16,16 0 0,-17 0 16,18 0-16,0 18 0,-1-18 15,1 0-15,-18 17 16,36-17-16,-1 0 0,0 0 15,1-17 1,-1-1-16,18 0 16,0 1-16</inkml:trace>
  <inkml:trace contextRef="#ctx0" brushRef="#br1" timeOffset="73858.004">4780 8326 0,'-17'0'16,"17"17"46</inkml:trace>
  <inkml:trace contextRef="#ctx0" brushRef="#br2" timeOffset="92893.193">1905 7638 0,'-18'0'47,"18"17"-32,-17-17 17,-1 0-17,0 0 1,1 0-16,-18 0 0,17 0 16,0 18-16,1-18 0,-1 0 15,0 18 1,1-18-16,-1 0 0,0 0 94,18 17-63,0 1-16,0-1 1,0 19 0,0-19-16,0 19 0,0-19 0,0 19 15,0-19-15,0 19 16,18-19-16,-18 18 0,0-17 16,18 17-16,-18 1 0,17-1 15,-17 0-15,0-17 0,0 17 16,18 0-16,-18 1 0,0-1 15,18-17-15,-18 17 16,0 0-16,0 0 0,0 1 16,17-19-16,-17 19 0,0-1 15,0-17-15,18 17 0,-18 0 16,18 0 0,-18 18-16,0-17 0,17-1 15,-17 0-15,0 53 16,-17 18-1,17-18 1,17-17 0,-17-36-1,0 0-15,0 54 16,0-1 0,0 0-1,0 18 1,0-89-1,-17 54-15,17-36 16,0-17-16,0 17 0,0 1 16,-18-1-16,18-18 0,0 19 15,0 17 1,0-18-16,0 0 0,0-17 0,0 52 16,0-52-16,-18 17 15,18 1-15,0-1 16,-17 0-16,-1 53 15,18-52-15,0-19 16,0 19-16,0-1 0,0-18 16,0 19-16,18-19 15,-18 1-15,0 0 0,0 17 16,0-17 0,0 17-16,0-18 0,0 1 0,0 17 15,0 18 1,0-35-16,0 17 0,0 0 0,0-17 15,0 17 1,17-17-16,-17 0 0,0 17 16,18-17-16,-18-1 15,0 19 1,0-19-16,0 1 16,0-1-16,0 1 15,0 17 1,18-17-1,-18 17 1,0-17 0,0 0 15,0-1-15,17-17 15,-17 18 0,18-18-15,-1 17-1,1-17 1,0 0 0,-1 0-1,1 0-15,0 0 0,-1 0 16,1 0-1,0 0-15,-1 18 16,1-18 0,-1 0-16,1 0 0,0 0 15,-1 0-15,1-18 16,0 18 0,-1 0-16,1 0 15,0 0 1,-1 0-16,1 0 15,0 0-15,-1 0 16,1 0-16,-1 0 16,1 0-16,0 0 15,-1 0-15,36 0 16,0 0 0,0 18-1,-18-18 1,54 0-1,-72 0-15,18 0 0,1 0 16,-19 0-16,19 0 0,-19 0 16,19 18-16,-1-18 15,-17 0-15,17 17 16,0-17-16,-17 0 0,17 18 0,0-18 16,1 0-16,-19 0 15,18 0-15,-17 0 0,17 18 0,-17-18 16,0 0-16,17 0 15,-17 0-15,-1 0 0,18 17 16,1-17-16,-19 0 16,1 0-16,17 0 0,-17 0 15,0 0-15,35 0 16,-18 18 0,0-36-16,-17 18 15,52 0 1,18 0-1,-70 0-15,17-17 0,54-1 16,-19 0 15,1 18-15,-36-17-16,0 17 16,-17 0-16,0 0 0,-1 0 15,1 0-15,17 0 16,-17 0-16,-1-18 0,19 18 0,-19 0 15,1 0 1,0-18-16,-1 18 0,1 0 0,-1 0 16,19 0-16,-19 0 0,1 0 15,0-17-15,-1 17 0,1 0 16,17-18-16,-17 18 0,-1 0 16,1-17-16,17 17 15,-17 0 1,17-18-1,-17 18-15,0 0 0,-1 0 16,1 0 0,0-18-16,-1 18 15,18 0 1,-17 0-16,0 0 0,17 0 0,18-17 16,-35 17-1,17-18-15,-18 18 0,19-18 16,-1 18-16,0 0 0,1 0 15,-1 0-15,-18 0 0,19 0 16,-1 0-16,0 18 0,1-18 16,-1 18-16,-17-18 0,17 17 15,0-17-15,-17 0 16,-1 0-16,1 18 0,0-18 16,-18 18-1,0-1 1,-18-17-1,0-17 1,1-1 0,-1 0-1,18 1 1,-18 17-16,18-18 16,0 0-16,-17 1 0,17-1 0,-18 0 15,1 1 1,17-1-16,0 1 0,-18-36 15,18 35 1,0 0-16,0 1 0,0-1 16,0-17-16,-18 17 0,18 0 15,0-17-15,0 18 16,0-19-16,-17 19 0,17-19 16,0 1-16,0 17 0,-18-17 15,18 18-15,0-54 16,-18 0-16,18 54 15,0-18-15,0-1 16,0-70-16,0 71 16,0-18-1,0 18-15,0 0 0,0 17 16,-17-17-16,17 17 0,0-17 16,0 0-16,0-1 0,0 19 15,0-19-15,0 1 16,0-18-16,0 36 15,0-19-15,0 1 0,0 17 16,0-35 0,0 0-16,0 36 0,0-18 15,0 17-15,0 0 16,0 1-16,0-1 0,0 0 16,0-17-16,0 17 0,0 1 15,0-18-15,-18 17 0,18 0 16,0-17-16,0 17 0,0-70 31,0 18-15,0 52-16,0-53 15,0 36-15,18 0 0,-18-18 16,0 18-16,0-1 0,0-17 16,0 18-16,-18-18 0,18 18 15,0-18-15,-18 18 16,18-18-16,-17 18 0,17-1 15,0 1-15,0 0 0,-18-1 16,18 19-16,0-18 0,0-1 16,0 1-16,0 0 0,0-1 15,0 1-15,0 0 0,0 0 16,0-1-16,0 1 16,0 0-16,0 0 0,0-1 15,0 19-15,0-19 0,0 19 16,0-19-16,0 19 0,0-1 15,18 18-15,-18-18 0,0 1 47,17 17-31,-17-18 0,0 1-16,0-1 15,0 0 1,0 1-1,0-1-15,18-35 16,-18 35 0,0 1 62,-18 17-16,1 0-30,17 17-17,-18-17 1,0 0-1,1 18 1,-1-18-16,1 0 16,-1 0-16,0 0 15,1 18 1,-1-18-16,0 0 16,1 0-16,-1 0 15,0 17-15,1-17 0,-1 0 16,1 0-16,-1 18 0,0-18 15,-17 0-15,17 0 16,1 0-16,-1 0 0,0 0 16,1 0-16,-1 0 0,1 0 15,-1 0-15,0 0 16,1 0-16,-1 0 0,0 0 16,-17 0-1,17 0-15,1 0 0,-1 0 16,-17 0-16,-36 0 15,-35 0 1,18 18 0,-18-18-1,71 0 1,0 0-16,0 0 0,-1 0 16,-52 0-1,-18 0 1,71 0-16,-53 0 15,70-18-15,-17 18 16,0 0-16,-1 0 0,1 0 16,17 0-16,-17-18 15,0 18-15,0 0 0,17-17 0,-17 17 16,17 0-16,-17 0 16,17 0-16,0-18 0,-17 18 15,0 0-15,17 0 0,-17 0 16,17 0-16,-17 0 0,17 0 15,-17 0-15,0 0 0,0 0 16,17 0-16,-17 0 0,-1 18 16,1-18-16,18 0 0,-19 0 15,19 0-15,-19 0 16,1 0-16,0 0 16,17 0-16,0 0 0,1 0 15,-1 0-15,1 0 16,-1 0-16,0-18 15,1 18 1,-1 18-16,0-18 16,1 0-16,-1 17 0,0-17 15,-34 18 1,34-18-16,-17 0 16,17 0-1,0 0-15,-17 0 16,17-18-16,1 18 15,-18 0-15,-1 0 0,-17 0 16,0 18-16,18 0 0,-124-1 16,54 1 15,34-18-15,53 0-1,18-18-15,0 36 47,0 0-31,18-18-1,-18 17-15,0 1 0,18-18 16</inkml:trace>
  <inkml:trace contextRef="#ctx0" brushRef="#br3" timeOffset="106814.081">1217 8308 0,'-18'0'16,"18"-18"15,-17 18-15,34 0 46,1 0 17,0 0-79,17 0 15,-17 0 1,-1 0-16,1-17 0,17 17 15,-17 0-15,-1 0 16,1 0 0,0 0-16,-18 17 0,17-17 15,1 0-15,0 0 0,-1 0 16,1 0-16,0 0 0,-1 0 16,19 0-1,-19-17-15,1 17 0,-1 0 0,1 0 16,0 0-16,-1 0 15,19 0-15,-19 0 16,19 0-16,-19 0 16,1-18-16,-1 18 0,1 0 15,17 0 1,-17 0-16,0 0 0,-1 0 16,1 0-16,0 0 0,34 0 15,-34 0-15,17 0 16,1 0-16,-19 0 0,19-18 15,-19 18-15,19 0 0,-19 0 16,18 0-16,1 0 16,-1-17-16,-17 17 0,17 0 15,35-18-15,-52 18 16,17 0-16,-17 0 0,17 0 16,-17 0-16,0 18 0,17-18 15,-18 0-15,36 0 16,-17 0-16,-19 0 15,19 0-15,-19 0 0,1 17 16,0-17-16,-1 0 0,1 0 16,-1 0-16,19 0 0,-1 0 15,-17 0 1,17 0-16,-17 0 0,-1 0 16,1 0-16,-1 0 0,1 0 15,0 0-15,-1 0 0,1 0 16,0 0-16,-1 0 0,1 0 15,17 0-15,-17 0 0,17 0 16,-17 0-16,-1 0 16,19 0-16,-1 0 15,-17 0-15,17 0 16,0 18-16,0-18 16,-17 0-16,17 0 0,-17 0 15,17 0-15,-17 0 0,0 0 16,-1 0-16,1 0 15,17 0-15,-17 0 0,-1 0 16,36 0 0,-35 18-16,0-18 0,-1 0 0,18 0 15,-17 0-15,0 0 0,-1 0 16,1 0-16,17 0 16,-17 0-16,35 0 15,-18 0-15,0 0 0,18 0 16,-35 0-1,0 0-15,-1-18 0,1 18 16,0 0 15,-18 18-15,17-18-16,1 0 16,-1 0-1,1 0 1,0 0-1,-1 0 1,1 17 0,0-17-1,-18-17-15,17 17 16,1 0 0,-18-18-1,18 18 1,-1 0-16,1 0 15,-1-18 1,1 18-16,17-17 16,-17 17-16,0 0 15,-1 0-15,1 0 0,0 0 16,-1 0 0,1 0-1,0 0 220,-18 17-204,0 1 0,0 0-15,0-1-16,0 1 15,0 17 1,0-17-16,0-1 0,0 1 16,0 17-16,-18-17 0,18 0 15,0-1-15,0 36 16,0-17-16,0-19 15,0 1-15,0 17 0,-18-17 16,18 17-16,0 0 0,0-17 16,0 17-16,0 0 0,0-17 15,0 17-15,0-17 0,0 17 16,0-17-16,0 0 0,-17 17 16,17-18-16,0 1 15,-18 53 1,18-54-16,0 19 0,0-19 15,0 1-15,0 0 0,0 34 16,18-34 0,-18 17-16,0 1 15,0-1-15,0-17 0,0 70 16,0-35 0,0 17-1,0 1 16,0-1-15,0 19 0,-18-1-1,18-53-15,0 18 16,0-18-16,0-17 16,0 17-16,0-17 0,0 17 15,0-17-15,0 17 0,18 0 16,-18-17-16,0 17 0,0-17 15,0 17-15,17 0 0,-17-17 16,0 17-16,0 1 0,0-1 16,18-18-16,-18 19 15,0-19-15,18 19 0,-18-19 16,0 1-16,0 0 0,0-1 16,0 1-16,0-1 0,0 1 15,0 0 1,0-1-16,0 1 0,0 0 15,0 17-15,0-17 16,0-1-16,0 18 16,0 1-16,0-19 15,0 19-15,17-19 0,-17 1 16,0 0-16,0-1 0,0 19 16,0-19-16,0 1 15,18 35 1,-18-36-16,0 1 0,17 0 0,-17-1 15,0 1-15,18 17 16,-18-17-16,0 17 0,0-17 16,18 17-1,-18-17-15,0 17 0,0-17 16,0-1-16,0 1 0,0-1 16,0 1-1,0 0-15,0-1 0,0 36 16,0-17-16,0-19 15,0 1-15,0 17 0,0-17 16,0-1-16,-18-17 0,18 18 16,0 0-16,0-1 31,0-34 0,0-1-15</inkml:trace>
  <inkml:trace contextRef="#ctx0" brushRef="#br3" timeOffset="109957.709">1270 8255 0,'-18'0'15,"1"0"1,17 18 0,0-1-1,-18 1-15,18 0 0,0 17 16,0-18-16,0 19 0,0-1 16,0 0-16,0 1 15,0-19-15,0 36 0,0-18 16,0 1-16,0 17 0,0-18 15,0 71 1,0-71-16,18 18 0,-18 0 16,0 0-16,0 0 0,0-18 15,0 18-15,0 0 0,0-18 16,0 18-16,0-18 0,0 18 16,17-18-16,-17 1 15,0 17-15,18-18 0,-18 35 16,0-34-16,18-1 15,-18-17-15,0 17 0,0-17 16,0 17-16,0 0 0,0-17 16,0 17-16,0 0 0,0 1 15,0-1-15,0 0 0,0 0 16,0 1-16,0-19 16,-18 54-1,18-36-15,0 0 0,0 1 0,0-1 16,0 0-16,0 36 15,0-36-15,-18 0 0,18 1 16,0 17-16,0 52 16,0-69-1,0-1-15,0 0 0,0 71 16,0-71 0,0 1-16,0 34 15,0-34-15,0-1 16,0 0-16,0 0 0,0 54 15,0-54 1,0 0-16,0 0 0,0-17 16,0 17-16,0 1 15,0-19-15,0 18 0,0-17 0,0 0 16,0-1 0,0 1-1,0 0-15,0-1 0,0 19 16,0 34 15,0-17-15,18-18-1,-18-17 1,0 0 0,18-18 30,-1 0 17,1 0-47,0 0-1,17-18 1,-18 18-16,1 0 0,0 0 15,-1 0 1,1 0-16,0 0 16,-1 0-16,1 0 15,0 0 1,-1 0-16,1 0 16,0 0-1,-1 0-15,1 0 0,-1 0 16,1 0-16,0 0 15,-1 0-15,-17-18 16,18 18-16,0 0 16,-1 0 31,1 0-32,0 0 1,-1 0-16,1 0 0,-1 0 15,1 0 1,0 0 0,-1 0 15,1 0-15,-18-17-1,35 17 1,1 0-1,-1 0 1,0 0 0,0 0-1,-17 0-15,17 0 16,-17 0 0,17 0-1,-17 0-15,0 0 0,-1 0 16,1 0-16,-1 0 15,1 0-15,0 0 0,-1 0 16,1-18-16,53 18 16,-54-18-1,1 18-15,-1 0 0,1 0 16,0 0 0,-1 0-16,1 0 15,0 18 1,-1-18-16,1 0 0,0 0 0,52 0 15,-52 0 1,-1 0-16,19 18 0,-19-18 16,1 0-16,17 0 15,-17 0-15,17 0 0,-17 17 16,17-17-16,0 0 0,-17 0 16,17 0-16,-17 0 0,17 0 15,0 18-15,-17-18 0,17 0 16,1 0-16,-19 0 15,19 0-15,-19 0 0,36 0 16,-35 0-16,-1 18 16,19-18-16,-19 0 0,19 17 15,-1-17 1,-17 18-16,17-18 0,0 18 16,53-1-1,-52-17-15,-1 0 0,18 0 16,-18 0-16,0 0 15,1 0-15,-19 18 0,36-18 16,-18 0-16,-17 17 16,17-17-1,-17 18-15,0-18 16,-1 0-16,19 0 16,-19 0-1,18 0 1,-17 0-1,0 0 1,-1 0-16,1-18 16,0 18-1,-1 0-15,1 0 16,0-17 0,17 17-1,-18 0-15,19 0 0,-19-18 16,1 18-16,17 0 0,-17 0 15,-18-17-15,18 17 16,-1 0-16,1 0 16,-18-18-1,17 18 1,1 0 31,0 18-16,-1-18-15,1 0-16,-18-18 0,18 18 0,-1 0 15,1 0 1,0-18 0,-1 18-16,1 0 31,0 0-16,-18-17 1,17 17-16,1 0 16,-1 0-1,1 0 1,-18-18 15,-18 18-15,18-18 31,-17 1 0,17-19-47,0 19 15,0-1-15,0-17 0,0 17 16,0-17-16,-18 17 0</inkml:trace>
  <inkml:trace contextRef="#ctx0" brushRef="#br4" timeOffset="124037.151">2099 8290 0,'18'0'16,"-18"-17"0,0-1-1,-18 18 17,0 0-17,1 0 1,-1-18-16,0 18 0,1 0 15,-18 0-15,17 0 16,-17 0-16,-1 0 0,1 0 16,-53 18-1,70-18-15,-17 0 0,17 0 0,1 0 16,-1 0-16,0 0 31,18-18-15,0 36-1,0 17 1,0-17 0,0 35-16,-17-36 15,17 1-15,0 17 0,0-17 16,0 53 0,0-36-16,0 0 0,0 0 0,-18 18 15,18-17-15,0 17 0,0-1 16,0 1-16,0 0 15,0 18-15,-17-18 0,17 0 16,0 0-16,0 0 0,0-1 16,-18 1-16,18 0 0,18-17 15,-18 16-15,17 19 16,-17-36-16,18 1 16,-18 16-16,17-16 0,-17-1 15,0 0-15,0 1 0,0 17 16,0-18-16,0 0 0,0 18 15,18-18-15,-18 18 16,0-18-16,0 1 0,0-1 16,0 18-16,0-18 0,0 0 15,0 1-15,18 34 16,-18-34-16,17-19 0,-17 19 16,0-1-16,18 35 15,0-34-15,-18-1 16,0 0-16,0 0 0,17 1 15,-17-1-15,0 0 0,0 1 16,0-1-16,0 0 0,0 0 16,0 1-16,0-1 0,0 0 15,0-17-15,0 0 0,18 17 16,-18 0-16,0-17 0,18 17 16,-18 0-16,0-17 15,0 17-15,0 0 0,0-17 16,0 35-1,0-35-15,0 17 0,17-17 16,-17-1-16,0 1 0,0-1 16,0 1-1,0 0-15,0-1 0,0 1 16,0 17 0,-17-17-16,17 0 0,0-1 0,0 1 15,0 0-15,0-1 16,0 1-16,0-1 0,17-17 15,-17 18-15,0 0 16,0-1 15,0 1 1,18 0-1,-1-18 16,1 17-16,0-17-15,-1 0-1,1 0-15,0 0 0,-1 0 0,19 0 16,-19 0-16,1 0 15,17 0-15,-17 0 0,-1 0 16,19 0-16,-19 0 0,1 0 16,17 0-16,-17 0 15,0 0-15,34 0 16,-34 0-16,17 0 0,-17 0 16,0 0-16,17 0 0,-17 0 15,17 0-15,18 0 16,-36 0-16,19 0 0,-1 0 15,0 0-15,-17-17 16,17 17-16,0 0 0,18-18 16,-17 18-16,-1 0 15,-17 0-15,17-18 0,0 18 16,-17 0-16,17 0 0,-17 0 16,17 0-16,-17 0 0,17 0 15,0 0-15,0 0 0,1 0 16,-1 0-16,0-17 15,0 17-15,1 0 0,-1 0 16,36 0 0,-36 17-16,35-17 15,-34 0-15,-1 0 0,0 0 16,1 0-16,-1 0 0,0 0 16,0 0-16,1 0 0,-1-17 15,-17 17-15,17 0 0,0 0 16,0 0-16,1 0 15,-1 0-15,-17 0 0,17 0 16,0 0-16,0 0 0,1 0 16,-19 0-16,19 0 0,-19 0 15,19 0-15,-19 0 16,18 0-16,-17 0 0,17 0 0,-17 0 16,17 0-16,18 0 15,-18 0-15,-17 0 16,70 0-1,-70 0-15,17 0 0,1 0 16,-19 0-16,18 0 0,-17 0 16,17 17-16,-17-17 0,0 0 15,-1 0-15,19 0 16,-19 0-16,1 0 16,-1 0-16,1 0 0,0 0 15,-1 0 63,1 0-62,0 0 0,-1 0 15,1 0-16,0 0-15,-1 0 32,1 0-32,-1 0 15,-17-17-15,18 17 16,0 0 0,-1 0 15,-17-18 0,0 0-15,0 1-1,0-1 1,0 1-16,0-1 0,-17 0 16,17 1-16,0-19 0,0 19 15,0-1-15,0-17 16,0-1-16,0 19 0,0-18 15,0-1-15,0 1 0,0 17 16,0-17-16,0-53 16,0 53-1,0-1-15,0-34 16,0 35-16,0-1 0,-18 1 16,18 0-16,0 17 0,0-35 15,0 35 1,0-17-16,0 18 0,-18-1 0,18-35 31,0 18-31,0 17 0,0-17 0,0 0 16,0-1-16,0 1 0,0 17 15,0-17-15,0 0 0,0 0 16,0 17-16,0-17 0,0-1 16,0 19-16,0-19 15,18 1-15,-18 0 0,0 0 16,0-1-16,0 1 0,0 0 15,0-1-15,0 1 0,0 0 16,0 0-16,0-1 0,0 1 16,0 0-16,0-36 15,-18 36 1,18 0-16,0 17 0,0-53 16,0 36-1,0 0-15,0-18 0,0 18 0,0-36 16,0 36-1,0 17-15,0-17 0,0-36 16,18 19 0,-18 16-16,0 1 0,18-36 15,-18 18 1,0 18-16,0 0 0,0-18 0,-18 35 16,18-35-1,0 36-15,0-1 0,0 1 16,0-19-16,0-34 15,18 52-15,-18-52 16,0 34 0,0 19-16,0-19 0,0 19 15,0-1-15,0 0 16,0 1 0,0-1-16,0 0 15,0 1-15,0-1 16,0 1-16,0-1 0,0 0 15,0 1-15,0-1 16,0 0-16,0 1 16,0-1 15,17 18-31,-17-18 0,18 1 16,-18-1-1,18 18 1,-18-17-1,0-1 32,-18 18 63,0 0-95,-17-18 1,17 18-16,1 0 0,-18 0 0,17 0 16,-17 0-16,-18 0 15,35 0-15,0 18 16,-52-18-1,17 0 1,-18 0 0,1 0-1,17 0 1,0 0-16,18 18 16,17-18-16,0 0 15,1-18-15,-1 18 31,-17-18-15,17 18-16,1 0 0,-1 0 16,0 0-16,-17 0 0,17 0 15,-17 0-15,18 0 0,-19 18 16,1-18-16,17 0 16,-17 0-16,0 0 0,17 0 15,-35 0 1,36 0-16,-1 0 0,0 0 0,1 18 15,-19-18-15,19 0 16,-1 0-16,-17 0 0,0 0 0,17 0 16,-53 17-1,36-17-15,-18 0 0,18 18 16,-18-18-16,18 0 0,-53 17 16,35 1-16,17-18 15,1 18-15,0-18 0,-1 0 16,19 0-16,-18 0 15,-1 0-15,19 0 0,-1 0 16,-17 0-16,-1-18 0,1 18 16,18 0-16,-19 0 0,1 0 15,0 0-15,-1 0 16,1 0-16,18 0 0,-36 18 0,35-18 16,-106 17-1,89-17-15,18 0 16,-19 18-16,-17-18 15,36 0-15,-1 0 0,0 0 16,1 0-16,-1-18 16,1 18-16,-1 0 0,-17-17 15,17 17-15,0 0 0,1 0 16,-1 0-16,0 0 16,1 0-16,-1 0 0,1 0 0,-1 0 15,0 0 1,-17-18-1,17 18-15,1-18 0,-19 18 16,19 0-16,-1 0 0,-17 0 16,17 0-16,1 0 0,-1 0 15,0 0-15,18 18 0,18 0 16</inkml:trace>
  <inkml:trace contextRef="#ctx0" brushRef="#br4" timeOffset="125415.246">2364 8290 0,'-18'0'0,"18"-17"15,0-1 17,18 18 15,17 0-47,-17 0 15,-1 0-15,18 0 0,1 0 16,34 0-1,-17 0-15,0 0 0,0 0 16,0 0-16,0 0 0,0 0 16,0 0-16,0 0 0,0 0 15,35 18 1,-35-18-16,0 17 0,-18-17 0,18 0 16,0 0-16,53 18 15,-71-18-15,18 0 16,0 0-16,-18 0 0,18 0 15,0 0-15,-18 0 0,0 0 16,18 0-16,-18 0 0,-17 0 16,88 18-1,-71-18-15,1 0 16,-1 0-16,0-18 0,0 18 16,54 0-1,-72 0-15,18 0 0,1 18 16,-1-18-16,0 0 0,1 0 15,34-18 1,-52 18-16,17-18 0,-17 18 16,-1-17-16,1 17 0,0 0 15,-1 0 1,1 0 0,0-18-1,-1 18-15,54-18 16,-54 18-1,1 0-15,17 0 0,-17-17 16,0 17-16,17 0 16,-18 0-16,1 0 0,0 0 15,17 0-15,-17-18 0,17 18 16,-17 0-16,-1 0 0,1 0 16,17 0-1,-17 0-15,-1 18 0,1-18 0,0 0 16,-1 17-16,1-17 15,0 0-15,-1 0 16,1 0-16,-18-17 16,-18 17-1,18-18-15,-17 18 16,-1-18 0</inkml:trace>
  <inkml:trace contextRef="#ctx0" brushRef="#br4" timeOffset="125500.975">5256 8184 0,'0'0'16,"0"-17"-16,-17 17 0,17-18 16</inkml:trace>
  <inkml:trace contextRef="#ctx0" brushRef="#br4" timeOffset="125682.959">5256 8184 0,'-35'-17'16,"70"34"-16,-88-34 62,53 34-46,18-17 15,-18 18-31</inkml:trace>
  <inkml:trace contextRef="#ctx0" brushRef="#br4" timeOffset="126489.102">5239 8202 0,'-18'0'15,"18"18"1,0-1-16,0 19 15,0-19-15,0 19 16,0-19-16,18 18 0,-1 36 16,-17-18-1,0-18-15,18 18 0,-18-18 16,18 124 0,-18-124-16,17 18 0,-17-17 15,18 87 1,-18-88-16,0 1 0,0 17 15,0-18-15,0 18 0,0-18 16,0 0-16,0 18 16,0 18-16,0-54 15,0 19-15,0-1 0,0 18 16,0-18-16,0 0 16,0 1-16,0 17 0,0-18 15,0 0-15,-18 89 16,18-89-16,-17-17 15,17 52 1,-18-17-16,18-18 0,0 18 16,-18-17-16,18 16 0,0-16 15,0 17-15,0-18 16,0 18-16,0-18 0,0 0 16,0 54-1,0-54-15,0-17 0,0 17 0,0 35 16,-17-34-16,17-1 15,0 0-15,0 0 0,-18 1 16,18 52 0,0-70-16,0 17 0,0 0 15,0 53 1,0-70-16,0 53 16,18-54-16,-18 18 15,0-17-15,0 0 0,0 17 16,17 18-1,-17-35-15,0-1 0,0 1 16,0-1-16,0 1 16,18-18-16,-18 18 15,0-1 17,0 1-17</inkml:trace>
  <inkml:trace contextRef="#ctx0" brushRef="#br4" timeOffset="126673.091">5327 11624 0,'0'0'16,"-18"18"-16,18-1 0,0 1 0,0 0 15,0-1-15,0 1 32,0 0-32</inkml:trace>
  <inkml:trace contextRef="#ctx0" brushRef="#br4" timeOffset="134373.077">88 4286 0,'0'0'16,"-17"18"-16,-1-18 0,0 0 15,1 0 1,34 0 0,54 0-1,-36 0 1,18 0-16,0 0 0,0 0 16,0 0-16,0 0 0,0 0 15,-18 0-15,35 0 16,-52 0-16,0 0 0,-1 18 15,1-18 1,-36 0 0</inkml:trace>
  <inkml:trace contextRef="#ctx0" brushRef="#br4" timeOffset="134675.883">406 4092 0,'0'0'0,"17"18"31,19 0-15,-1-1-16,0 1 0,18-1 16,71 54-1,-89-53-15,35 17 16,-34-17-16,-19-18 0,1 17 15,-18 1-15,0-1 0,0 1 16,0 0-16,-18-1 16,1 1-16,-19 0 0,19-1 15,-36 19-15,18-19 16,17 1-16,0-1 0,18 1 16,-17-18-16,17 18 0</inkml:trace>
  <inkml:trace contextRef="#ctx0" brushRef="#br0" timeOffset="164236.927">5856 5433 0,'0'-18'0,"0"36"0,-18-36 16,18 1-1,-17 17-15,34 0 16,36 0 0,0 0-1,0 17-15,0-17 16,18 0-16,17 18 0,18-18 16,0 0-16,17-18 0,1 18 15,17-17-15,-36 17 0,-16 0 16,-1-18-16,-18 18 15,-17 0-15,-17 0 0,17 0 0,-36 0 16,1-18-16,-1 18 16</inkml:trace>
  <inkml:trace contextRef="#ctx0" brushRef="#br0" timeOffset="165600.158">6209 11024 0,'-18'0'16,"36"0"31,0 0-47,123 0 15,-53 0-15,0-17 16,247-19 0,-123 36-1,-124 0-15,0 0 0,142 0 16,-89 18-1,-124-18 1</inkml:trace>
  <inkml:trace contextRef="#ctx0" brushRef="#br4" timeOffset="201857.547">20567 6473 0,'0'-17'16,"18"17"-16,-18-18 15,-18 18 1,0-17-1,-17 17 1,0-18-16,-1 18 16,-16 0-16,-142 0 15,123 0 1,-17 0-16,17 0 0,-17-18 16,0 18-16,17 0 0,-17 0 15,0 0-15,0 0 0,0 0 16,17 0-16,0 18 0,1-18 15,17 18-15,0-18 0,18 17 16,-1 1-16,-16-1 16,34 1-16,-17 0 15,17-1-15,0-17 0,1 18 16,17 0-16,-18-1 0,0-17 16,18 36-16,0-19 15,0 1 1,0 0-16,0-1 15,0 1-15,18 17 0,-18-17 16,18 17-16,-18 0 16,17 1-16,-17 16 0,0-16 0,18-1 15,-18 0-15,0 1 16,18-1-16,-18 0 0,0 0 16,0 1-16,0-1 0,0 0 15,17-17-15,-17 17 0,0-17 16,18-1-16,-18 1 15,18-18 1,-18 18-16,17-18 16,1 0-16,-1 0 0,1 0 15,0-18-15,-1 18 0,19 0 16,-1-18-16,0 18 16,-17 0-16,17 0 0,0 0 15,1 0-15,-1 0 16,18 0-16,-18 0 0,0 0 15,18 0-15,0 0 0,-17 0 16,16 0-16,1 0 0,-17 0 16,17 0-16,-18 0 0,18 0 15,-18 0-15,18 18 16,0-18-16,-18 0 0,18 0 16,0 0-16,-18 0 0,18 0 15,-18-18-15,1 18 0,-1 0 16,0 0-16,1 0 0,-1 0 15,0 0-15,0 0 0,1 0 16,17 18-16,-18-18 16,0 0-16,0 0 0,1 0 15,-1 0-15,-17 0 16,17 18-16,0-18 0,0 0 0,1 0 16,34 0-16,-17 0 15,35 0 1,-52 0-16,-1 17 0,0-17 15,1 0-15,-1 0 0,0 0 16,0 0-16,1 0 0,87 18 31,106-18-15,-70 0 0,-18 0-1,-88 0 1,-18 0-16,18 0 0,0 0 15,-17 0-15,16 0 0,1 0 16,36 0-16,-54 0 16,0 0-16,0 0 0,1 0 15,-19 0-15,1 18 0,0-18 16,-1 0-16,1 0 0,17 0 16,-17 0-16,-1 0 15,1 0-15,0 0 0,-1 0 16,-17-18 31,-17-17-32,17-1-15,0 1 16,-18 0-16,18 0 16,0-1-16,0-17 0,0 18 15,0-18-15,0 18 0,0-18 16,0 18-16,18-18 0,-18 18 15,0-1-15,0 1 16,0 0-16,17-1 0,-17 19 16,0-18-16,0 17 0,0 0 15,0-17-15,0 17 0,0 1 16,0-1-16,-17 0 0,17 1 16,0-1-16,-18 18 15,0 0 1,1 0-16,-1 0 15,1 18-15,-19-18 0,-17 0 16,0 0-16,-17 0 0,-89-18 16,53 0-1,0 1-15,-35 17 16,0-18-16,0 1 0,0 17 0,35 0 16,0-18-16,18 18 0,18 0 15,17 0-15,-18 18 16,18-18-16,0-18 0,18 18 0,0 0 15,-18-18-15,35 18 16,-17-17-16</inkml:trace>
  <inkml:trace contextRef="#ctx0" brushRef="#br4" timeOffset="202898.816">20884 4568 0,'-17'0'0,"17"-17"16,17 34 46,-17 1-62,0 35 16,0-35-16,-17 123 15,17-88 1,0 70-16,0-70 16,0 35-16,-18-17 0,18-1 15,0 19-15,0 158 16,0-89 0,0-70-16,0 1 15,-17-19-15,17 1 0,-18 123 16,18-141-1,0-18-15,0 0 0,0 53 16,18-70 0,-1-36-1,-17-17 1</inkml:trace>
  <inkml:trace contextRef="#ctx0" brushRef="#br4" timeOffset="203316.927">20514 4851 0,'0'0'0,"18"-18"16,17 0-1,-17-17-15,17 18 16,0-19-16,0 19 16,-17-19-16,17 19 0,-17-19 15,17 19-15,1-19 0,16 1 16,-34 18-1,0-1-15,-18 0 0,17 18 0,-17 18 16,18 17 0,0 0-16,-1-17 15,1 17-15,17 18 16,-17-17-16,-1-19 0,1 19 16,0-19-16,17 1 0,0 35 15</inkml:trace>
  <inkml:trace contextRef="#ctx0" brushRef="#br4" timeOffset="205173.113">19315 12083 0,'0'-18'16,"0"0"-1,0 1 1,0 34-1,17 36 1,1-17-16,17 87 16,-17-88-1,-18 18-15,0 0 0,17 0 16,-17 0-16,-17 88 16,17-53-1,17-52-15,1 16 16,0-34-16,-1 17 15,1-17-15,0 0 16,-1-18-16,1 17 0,17-17 16,-17 18-16,17-18 0,0 0 15,1 0-15,-1 0 0,18 0 16,-18 0-16,18 0 0,-18 0 16,18 0-16,0 0 0,0 0 15,18 0-15,-18 0 16,-1 18-16,19-18 0,-18 0 15,17 0-15,1 0 0,0 0 16,-1 0-16,1 0 0,-1 0 16,-17 0-16,18 0 15,-18 0-15,17 0 0,1 0 16,-1 0-16,-17 0 0,18 0 16,-1 0-16,19 0 0,-19 0 15,1 0-15,-1 0 0,1 0 16,-1 0-16,36 0 15,-53 17-15,0-17 16,0 0-16,0 0 0,17 18 16,-17-18-16,0 0 0,0 0 15,18 0-15,-18 0 0,0 0 16,-1 0-16,1 0 0,0 0 16,0 0-16,0 0 15,-18 0-15,18 0 0,0 0 16,0 0-16,-18 0 0,1-18 15,-1 18-15,0 0 0,-17-17 16,0 17-16,-1 0 16,1 0 15,-1 0-15,1 0-16,0-18 15,-1 18-15,1-18 16,-18 1-1,18-1-15,-18-35 16,0 35-16,0-17 16,0-18-16,-18 18 0,18-18 15,0 0-15,-18 18 0,18-18 16,0 18-16,-17-1 0,17 1 16,0 0-16,0 17 15,0-17-15,0 17 0,0-17 16,0 17-16,0-17 0,17 17 15,-17 1-15,0-1 0,18 1 16,-18-1-16,0 0 16,-18 18-1,1 0 1,-19 0-16,19 18 16,-18-18-16,-1 0 0,1 0 15,-18 0-15,0 18 0,-17-18 16,-1 0-16,-17 0 15,0 0-15,-1 0 0,-16 0 16,-1 0-16,18-18 0,-1 18 16,1 0-16,0 0 0,-18 0 15,18-18-15,0 18 0,-18-17 16,0 17-16,0-18 16,-17 18-16,-1 0 0,1 0 0,-18 0 15,-283 35 1,283-17-16,18 0 15,-18 17-15,17-18 16,-17 1-16,0 17 0,18-17 0,-1 0 16,18-18-16,0 17 15,36-17-15,-1 0 16,18-17-16,36 17 0,-1 0 0,53 0 16</inkml:trace>
  <inkml:trace contextRef="#ctx0" brushRef="#br4" timeOffset="205947.76">21061 10495 0,'0'-17'15,"0"34"17,0 18-17,17 1-15,-17 17 0,0 0 16,0-1-16,18 19 0,-18 0 15,0 17-15,0-18 0,0 19 16,18-1-16,-18-18 0,17 71 16,-17-88-1,18 53 1,-18-71-16,18 1 0,-18-19 16,0 1-16,0 0 0,0-1 15,0-34 1,0-1-16</inkml:trace>
  <inkml:trace contextRef="#ctx0" brushRef="#br4" timeOffset="206336.243">20884 10760 0,'0'0'0,"0"-18"0,-17 18 16,17-18 0,17 1-1,1-1 1,-18 1-16,18-1 0,-1-17 15,19 17-15,-19-17 0,1-1 16,0 1-16,17 0 16,-18 0-16,1-1 0,0 19 0,-18-1 15,17 0 1,1 36-16,0 35 16,17 35-1,0-53-15,18 36 16,0 0-1,-18-36-15</inkml:trace>
  <inkml:trace contextRef="#ctx0" brushRef="#br4" timeOffset="213643.399">24536 11942 0,'0'-18'16,"0"36"-16,-18-36 16,-52 18-1,34 18 1,1-1-16,-18-17 0,-18 18 15,-52 17 1,52-17-16,-17-18 0,0 17 0,18 1 16,-19-18-16,36 18 15,-123 17 1,141-35-16,-1 18 0,1-1 16,18 1-16,-1-18 0,18 17 15,0 1-15,0 0 16,35 35-1,-17-36-15,-18 19 0,17-19 16,1 19-16,0-1 0,-18 0 16,17 0-16,-17 1 0,0 34 15,0-17-15,0-18 16,0 1-16,18-1 0,-18 0 16,18 0-16,-18-17 15,17 17-15,1-17 0,0 0 16,-1-1-16,1 1 0,-1 0 15,1-18-15,17 17 0,1-17 16,17 18-16,-18-18 16,0 18-16,18-18 0,0 0 0,0 0 15,17 0-15,1 17 16,17-17-16,0 18 16,1-18-16,16 0 0,1 17 15,0-17-15,18 18 0,-19-18 16,19 18-16,-1-18 0,1 17 15,-1-17-15,1 0 0,-1 0 16,1 18-16,-1-18 0,1 0 16,-19-18-16,125 1 15,-36-1-15,-106 18 16,35-18-16,-70 18 16,0 0-16,-17 0 15,17-17-15,-1 17 0,-16 0 16,17 0-16,-18 0 0,18 0 15,-18 0-15,71-18 16,-88 18 0,-1 0-16,1 0 0,-18-17 15,17 17-15,1 0 0,0 0 16,-1 0-16,1 0 16,-18-18-16,0 0 15,18 1 1,-18-1-1,0 0-15,0 1 0,0-1 16,17-17-16,-17-1 0,0 1 16,18 0-16,-18-18 0,0 0 15,0 0-15,0 0 0,0-17 16,0 17-16,0-18 16,0 18-16,0 0 0,-18 18 15,18 0-15,0 17 0,-17 1 16,17-1-16,-18 18 15,0 18 17,1-18-17,-1 0-15,-17 0 16,0 17-16,-36-17 0,0 0 16,-17 0-16,-18 0 15,1 0-15,-37 0 0,19 0 16,-36-17-16,1 17 0,-1-18 15,-18 18-15,1 0 0,17-18 16,0 18-16,36 0 0,0 0 16,17 0-16,0 0 0,-106 53 15</inkml:trace>
  <inkml:trace contextRef="#ctx0" brushRef="#br4" timeOffset="-214634.562">23160 6615 0,'18'0'16,"-36"0"-16,36 17 15,-18 71 17,0-35-32,0 18 0,0-1 15,0 1-15,0-18 0,0 17 16,0-17-16,-18 0 0,18 0 15,0 0-15,0-18 0,18 1 16,-18-19-16,17 19 16,1-19-16,-1-17 0,36 18 15,0 0-15,0-18 16,0 17-16,18-17 16,-1 0-16,36 0 0,0 18 0,17-18 15,1 0-15,17 0 16,18 0-16,-1-18 0,1 1 15,35-1-15,-35 0 0,17 1 16,-17 17-16,-18-18 0,0 0 16,-17 18-16,17-17 0,-35 17 15,17 0-15,-17-18 16,0 18-16,0 0 0,-18 0 16,0 0-16,-17-18 0,-18 18 15,-1 0-15,1 0 0,-35 0 16,17 0-16,-35-17 0,-17 17 31,-1-18-15,0 18-16,18-17 0,18-1 31,53-17-15,-54 17-1,1 0-15,0-17 0,-18 17 16,17-17-16,-17 17 15,18-17-15,-18-18 0,0 18 0,0-18 16,0 18-16,17-18 0,-17 0 16,0 0-16,0 0 0,-17 0 15,17 0-15,-18 0 16,18 18-16,0 0 0,0 17 16,-17 1-16,17-1 0,-18 18 15,0 0 1,1 0-1,-36 18 1,17-18-16,-17 17 0,-17-17 16,-36 0-16,0 0 0,-17 0 15,-18 0-15,-18 0 0,-35 0 16,-18 0-16,18 0 0,-458 0 16,458 0-1,-18 18-15,-123-18 16,194 17-16,0 1 15,17 0-15,18 17 0,18-17 16,17 17-16,19 0 0</inkml:trace>
  <inkml:trace contextRef="#ctx0" brushRef="#br4" timeOffset="-210219.145">30498 12136 0,'35'0'16,"-17"0"-16,-1 0 15,1 0-15,-18-18 16,-18 18 15,-17 0-15,0 0-16,17 18 15,-35-18-15,18 0 0,-18 0 16,-18 0-16,1 0 0,-1 0 16,-17 0-16,0 0 0,-18 0 15,18 0-15,-18 0 0,18 0 16,-18 0-16,0-18 0,0 18 15,18 0-15,-18-18 16,36 18-16,-18 0 0,35 0 16,0 0-16,0 0 0,-18 18 15,54-18-15,-1 0 16,0 18-16,18-1 16,-17 1-1,17-1-15,-18 1 16,0-18-16,1 0 15,-1 0-15,0 0 16,18 18 15,18-1-31,-18 1 0,0 0 16,18 17-16,-1-17 16,-17 17-16,18 0 0,0 0 0,-18 1 15,0-1-15,17 0 16,-17 18-16,0-18 0,0-17 0,0 17 15,0 1-15,0-19 16,0 19-16,0-19 0,18 1 16,-18-1-16,0 1 15,18 17 1,-1-17-16,18 0 16,-17-1-1,0-17-15,17 18 0,-17-18 16,17 18-16,0-18 0,18 17 15,0-17-15,0 0 0,0 18 16,17-18-16,1 18 16,0-18-16,-1 17 0,1-17 15,17 0-15,0 18 0,18-18 16,-18 0-16,0 0 0,0 0 16,-17 0-16,17-18 0,0 18 15,-17 0-15,17 0 16,-17 0-16,-1 0 0,18 18 15,-17-18-15,17 17 0,-17 1 16,17-18-16,-17 18 0,17-1 16,-18-17-16,1 18 0,-18-18 15,0 18-15,17-18 16,-17 0-16,0 17 0,0-17 16,-18 0-16,18 0 0,-18 0 15,-17 0-15,17-17 0,-17 17 16,0-53-1,-18 35-15,0 0 0,0 1 16,0-1-16,0 1 16,0-1-16,0-17 0,0 17 15,0 0-15,0 1 0,0-19 16,17 1-16,-17 17 0,18-34 16,0 16-16,-18-17 0,17 0 15,1 1-15,-1-19 0,1 18 16,-18-17-16,18 17 15,-18-18-15,-18 36 0,18-1 16,0 1-16,-18 35 0,18-17 16,-17 17-16,-1 0 15,18 17 1,-17 1 0,-1-18-1,0 0-15,1 0 16,-19 17-16,1-17 15,-18 0-15,0 0 0,-17 0 16,-89 0-16,53 0 16,-17-17-16,-18 17 0,-1 0 15,1 0-15,-17 0 0,16 0 16,-16 17-16</inkml:trace>
  <inkml:trace contextRef="#ctx0" brushRef="#br4" timeOffset="-208284.14">28434 7408 0,'-18'-17'0,"36"34"0,-53-34 15,17 17 1,53 0 0,1 0-1,-1 0-15,0 0 0,18 0 16,0 17-16,0-17 0,17 0 15,1 0-15,17 0 16,0 0-16,1 0 0,16 18 16,19-18-16,-1 0 0,1 18 15,17-18-15,0 0 0,18 0 16,-18 0-16,18 0 16,-1-18-16,1 18 0,-18 0 15,194 18 1,-229-1-16,88-17 15,-158 0-15,-1 0 16,-18 0-16,1 0 0,-18-17 16,0-1-1,-18-17 1,1 17 0,17 0-16,-18 1 0,1-18 15,17 17-15,-18-17 0,18-1 16,0-17-16,0 0 15,0 1-15,18-1 0,-18 0 16,17-18-16,1 18 16,-18 0-16,0 0 0,0 18 0,0 0 15,0 0-15,0-1 0,0 19 16,0-19-16,0 19 0,0-1 16,-18 0-1,18 36 16,-17-18-31,-1 0 16,-53 0 0,36 18-16,-18-18 0,0 0 0,-17 0 15,-1 0-15,-17 0 16,0-18-16,-36 18 16,1-18-16,-1 18 0,-34-17 0,16-1 15,-16 18-15,-1 0 0,0 0 16,0 0-16,1 0 0,-1 0 15,18 0-15,17 18 16,1-18-16,17 0 0,0 0 16,0 0-16,36 17 0,-18-17 15,17 0-15,18 0 0,0 0 16,-35 18 0,70 0-16,18-1 15,18-17-15,0 36 16,-1-19-1,-17 1 1,18-18-16,-18 18 16,-18 17-1,18-17 1,0 52-16,0-17 16,18 0-16,-18 17 15,18 1-15,17 0 0,0 17 0,0-18 16,1 1-16,17-1 15,-18-17-15</inkml:trace>
  <inkml:trace contextRef="#ctx0" brushRef="#br1" timeOffset="-196521.748">29827 9384 0,'0'0'0,"18"0"172,-18-18-172,18 18 94,-36 0-48,18-17 1,0-1 47,-18 18-78,18-18-16,0 1 0,-17-1 15,-1 18 1,0 0 0,1-18-1,-1 18-15,1 0 16,-1 0-16,0 0 15,1 0-15,-19 0 16,1 0 0,-18 0-1,36 18-15,-1-18 16,0 0-16,1 0 0,-1 18 0,0-18 16,1 17-16,-19 1 15,19-18-15,-1 18 16,0-1-16,1-17 0,17 18 15,-18 0-15,18-1 0,-17 1 16,17-1 0,0 1-1,0 0-15,0-1 16,0 1 0,0 0-16,0-1 0,0 1 15,0 0-15,17-1 16,-17 1-1,18-18-15,-1 17 0,1-17 16,0 18-16,-1-18 16,19 18-1,-19-1-15,1-17 16,0 18 0,-1-18-16,1 0 15,0 0-15,-1 0 16,18 18-1,-17-18-15,0 0 16,-1 0-16,1 0 0,17 0 31,-17 0-31,0 0 16,-18-18 0,17 18-16,1-18 15,-1 18 1,1-17-1,0-1 1,-1 0 0,1 1-1,-18-1-15,18-17 16,-18 17 0,0 1-1,0-1-15,0 0 0,0 1 16,0-1-16,0 0 15,-18-17 1,18 18-16,0-1 16,-18 0-16,18 1 15,-17-1-15,-1 0 16,-17-17 0,17 17-16,1 18 15,-19 0 1,1 0-16,17 18 0,1 0 15,-1-1-15,0 1 0,1 0 16</inkml:trace>
  <inkml:trace contextRef="#ctx0" brushRef="#br1" timeOffset="-194252.305">212 7003 0,'0'0'15,"0"17"-15,0 1 16,0 35-1,0-36-15,17 19 0,-17-1 16,18 18-16,0-18 0,17 18 16,-17 0-16,17 0 0,0 0 15,0-18-15,18 18 0,-17-18 16,16 1-16,-16-1 16,17 0-16,-18 0 0,0-17 15,-17 0-15,17-1 0,-17 1 16,-1 0-1,-52-18 1,17 0 0</inkml:trace>
  <inkml:trace contextRef="#ctx0" brushRef="#br1" timeOffset="-193912.901">388 7761 0,'0'0'16,"0"18"-16,0-1 15,35 19 1,1-19-16,-19 1 0,19 0 16,-1-1-16,0-17 0,0 18 15,1 0-15,-1-18 0,-17 17 16,-1-17-16,1 0 0,-1 0 15,1-17-15,0-1 16,-18 0-16,17 1 0,1-1 0,-18-17 16,18-36-1,-18 36-15,0 0 0,17-1 16,-17 19-16,0-1 0,-17 0 16,17 1-16,0-1 0,0 0 15,0 1-15,0-1 16,17 1-16,-17-1 15</inkml:trace>
  <inkml:trace contextRef="#ctx0" brushRef="#br2" timeOffset="-185070.812">30127 9349 0,'18'0'16,"-18"-18"15,18 18-15,-1 0 15,-17-18 0,-17 18-15,17-17 0,-18 17-1,0 0 1,1 0-1,-1 0 1,0 0 0,-17 0-1,17 0-15,-17 0 16,17 0 0,1 0-16,-1 0 0,1 17 15,-1-17-15,0 0 16,1 18-1,-1-18 1,18 18 0,-18-1-1,1 1-15,-1-18 0,18 18 16,-18-1-16,18 1 0,-17-1 16,17 19-1,0-19-15,0 19 16,0-19-1,17 1-15,-17 0 0,18-1 16,-18 1-16,35 17 16,-17-17-1,0-1-15,-1 1 16,1 0 0,0-1-16,-1 1 0,1 0 15,17-1 1,-17 1-16,-1-18 0,1 0 15,0 0-15,-1 0 0,19 0 16,-19 0-16,1 0 0,17 0 16,-17-18-16,17 18 0,-17-17 15,-1 17-15,1-18 16,0 0-16,-1 1 0,-17-1 16,18 0-16,0-35 15,-18 36-15,0-18 0,17-1 16,-17 1-16,0 0 0,0 17 15,-17-17-15,17 17 0,-36-17 16,19 17-16,-1 1 16,-17-1-16,17 0 0,0 1 15,-17 17-15,18-18 0,-1 18 16,0 18 0,1-18-16,17 17 0</inkml:trace>
  <inkml:trace contextRef="#ctx0" brushRef="#br2" timeOffset="-184415.566">30551 9366 0,'0'-17'0,"17"-1"0,1 0 15,-1 1-15,36-54 16,-35 36-16,17 0 15,18-1-15,-17-17 0,16 0 16,1 1-16,0-1 0,0 0 16,0 0-16,0 0 0,-35 18 15,-1-1-15,1 19 16,-18-1-16,0 0 0,0 1 16,-18-1-1,1 18-15,-1 18 0,-35 17 16,35-35-1</inkml:trace>
  <inkml:trace contextRef="#ctx0" brushRef="#br2" timeOffset="-184024.562">30603 8837 0,'0'-18'16,"18"36"0,-18 0-1,0 17 1,-18-17-16,18 17 0,-17 18 15,-1 0-15,1 0 0,17 105 16,0-105 0,35 36-1,-18-54-15,1 0 0,0-17 0,17-1 16,53 1 0,-52-18-16,34-18 15,-17 1-15,-35-1 16,17 18-16,-17-18 0,-1 18 15</inkml:trace>
  <inkml:trace contextRef="#ctx0" brushRef="#br2" timeOffset="-181789.714">5750 7726 0,'0'-18'16,"0"1"-1,18-1-15,17 0 0,-17-17 0,17 17 16,18-17-16,0 0 0,0 0 16,0-1-16,17 1 0,-17-18 15,18 18-15,-18 0 16,-18-1-16,18 1 0,-35 17 16,-1 1-16,1 17 0,-36 0 15,18 17-15,-88 36 16</inkml:trace>
  <inkml:trace contextRef="#ctx0" brushRef="#br2" timeOffset="-181456.829">5821 7250 0,'0'0'15,"0"35"17,-53 35-32,35-17 15,1 0-15,-19 18 0,19-18 16,17 0-16,0 0 0,0-18 15,0 0-15,0-17 16,17-1-16,1 1 0,35 0 16,-35-1-16,17-17 15,18-17-15,-18 17 0,18-18 16,0 18-16,-18 0 16,0 0-16</inkml:trace>
  <inkml:trace contextRef="#ctx0" brushRef="#br3" timeOffset="-175851.873">29616 9807 0,'-18'-17'15,"0"17"1,18-18-16,-17 18 16,-1 18-1,1-18-15,-19 17 0,19 1 16,-1 0-16,-17-1 0,17 18 15,18-17-15,-18 17 0,18 18 16,0-17-16,18-1 0,17 18 16,1-18-16,-1-17 0,53 35 15,-35-53-15,0 0 16,0 0-16,0-18 0,0 0 16,-18-17-16,-17 0 0,-18-1 15,0 1-15,0 0 16,-18-18-16,0 18 0,-17-18 15,0 0-15,-53-18 16,52 36-16,-17 17 0,18 1 16,0 17-16,0 0 0,-1 0 15,19 35-15,17-17 16</inkml:trace>
  <inkml:trace contextRef="#ctx0" brushRef="#br3" timeOffset="-175305.994">28840 10866 0,'0'0'16,"17"0"0,19-53-1,-1 35 1,0-17-16,0-1 0,1-16 15,-1 16-15,0 1 0,0-18 16,1 18-16,-1-18 0,0 18 16,-17-18-16,17 35 15,-17-17-15,-1 17 16,1 0-16,-18 1 0,18-1 0,-18 1 16,-18 34-1</inkml:trace>
  <inkml:trace contextRef="#ctx0" brushRef="#br3" timeOffset="-175089.92">29157 10283 0,'0'0'15,"18"-17"-15,-1-1 0,1 1 16,17-1-16,-17 18 0,0-18 16,17 1-16,0 17 15,-17-18-15,-1 18 0,1 0 16,0 0-16,-18 18 0,17-1 15,-17 1-15,0 0 0,0 17 16,0-18-16,-17 19 0,17-19 16,17 1-16,-17 17 15,18-17-15,-18 0 0,18-18 16,-1 17-16,1-17 16</inkml:trace>
  <inkml:trace contextRef="#ctx0" brushRef="#br3" timeOffset="-174042.181">406 12577 0,'0'0'16,"-18"0"-16,0 0 15,18-36 1,18 19-16,0-19 16,-1 19-16,19-19 0,-19-16 15,19 16-15,-1 1 0,0 0 16,18-18-16,-18 17 16,1-16-16,-19 16 0,18-17 0,-17 18 15,0 0-15,-1 0 16,-17 17-16,0-17 0</inkml:trace>
  <inkml:trace contextRef="#ctx0" brushRef="#br3" timeOffset="-173800.037">617 11889 0,'18'-18'16,"-36"36"-16,54-54 0,-1 36 0,-17-17 0,17-1 15,0 0-15,0 1 0,1-1 16,-19 18-16,19 0 16,-19 0-16,1 35 15,-18 18 1,0 0-16,-18-17 0,18 16 0,-17-16 16,17 52-1,0-70-15,0 17 0,0 18 16</inkml:trace>
  <inkml:trace contextRef="#ctx0" brushRef="#br4" timeOffset="-158277.942">30145 9843 0,'0'0'15,"0"-18"-15,0 0 0,-18 18 16,18-17-16,-17 17 0,-1-18 15,0 0-15,-17 18 0,0-17 16,-1-1-16,19 18 16,-18 0-16,17 18 0,-17-1 15,17 19-15,0-1 0,1 0 16,34 89 0,1-89-16,17 0 15,1 0-15,-1-17 0,18 17 16,0-35-16,0 0 0,0 0 15,-1 0-15,72-53 16,-106 18 0,-18 18-16,17-19 0,-34-34 15,-1 34 1,0 1-16,-17 0 0,-18 0 0,18 17 16,-53-17-1,52 17-15,-34 18 16,52 0-16,18 18 15,18-1-15,-1-17 0</inkml:trace>
  <inkml:trace contextRef="#ctx0" brushRef="#br4" timeOffset="-157790.843">30551 10178 0,'0'0'0,"-18"-18"0,18 0 16,0 1-1,18 34 1,34 19-1,-16-19-15,17 19 0,0-19 16,17 18-16,-17 1 16,0 17-16,18-18 0,-19 0 15,19-17-15,-18 17 16,0-17-16,0-1 0,-18 1 0,-17 0 16,-1-18-16,1 0 15,-53 0 1,17-18-16,-17 18 0</inkml:trace>
  <inkml:trace contextRef="#ctx0" brushRef="#br4" timeOffset="-157454.449">30639 10513 0,'-18'0'16,"18"-18"-16,-18 18 0,18-17 15,-17-1-15,-1-17 0,1-1 16,-19-34 0,19 34-16,-1 1 0,0 0 0,18 0 15,-17 17-15,17-17 16,0 17-16,0 0 0,0 1 15,17 17-15,1 0 0,35 0 16,-18 0-16,18 0 0,18 0 16,52 17-1,1 19-15,-71-36 0,-18 17 16,0-17-16,0 18 16</inkml:trace>
  <inkml:trace contextRef="#ctx0" brushRef="#br4" timeOffset="-152498.202">5680 11853 0,'0'18'16,"17"0"-16,19-1 0,-19 19 15,19-1-15,16-18 0,1 19 16,0-1-16,0 0 0,0 1 16,-18-19-16,18 18 0,0-17 15,-17 17-15,-1-17 0,0 0 16,-17-18-16,-1 17 15,1-17-15,0 0 0,-36 0 16,-35 0 0</inkml:trace>
  <inkml:trace contextRef="#ctx0" brushRef="#br4" timeOffset="-152116.187">5768 12241 0,'0'0'0,"0"18"16,-18-18 0,18 18-16,0-36 31,0-17-16,0-36-15,-17 18 16,-1 18-16,0 0 0,-35-71 16,18 35-1,18 54 1,17-19-16,0 19 16,17 17-1,1 0-15,-1 0 16,54 0-16,-36 0 0,18 0 15,-18 0-15,54-18 16,-36 18-16,-18 0 16,0-17-16,-17 17 0,-18 17 15</inkml:trace>
  <inkml:trace contextRef="#ctx0" brushRef="#br2" timeOffset="-139021.316">1588 8343 0,'17'-17'16,"1"-19"-16,17 19 0,18-19 15,-18-17-15,18 18 0,0-18 0,0 18 16,18-18-16,-1 0 16,1 0-16,-1-17 0,18 17 15,-17 0-15,-18 18 0,0-1 16,-18 19-16,-17 17 0,-1-18 15,-17 36 1</inkml:trace>
  <inkml:trace contextRef="#ctx0" brushRef="#br2" timeOffset="-138684.335">1834 9119 0,'0'18'0,"36"-36"16,-19-17-1,1 0-15,17-1 0,36-69 16,-18 52-1,158-159 1,-17 53-16,-88 71 16,0 0-16,0 0 0,0 0 15,-18 17-15,0 0 0,-17 19 16,-18 16-16,-18 1 0,-17 35 16,-1-18-1,-52 36-15,17 17 0</inkml:trace>
  <inkml:trace contextRef="#ctx0" brushRef="#br2" timeOffset="-138318.706">1923 9772 0,'0'0'0,"-18"18"0,0-18 16,18 17-16,18-17 15,53-35 1,-36 17-16,0-17 16,36-18-16,-18 0 0,35-17 15,-18-1-15,142-141 16,-106 107-16,17-19 15,18 1-15,-17-1 0,17 1 16,0-1-16,0 1 0,-17 17 16,-1 0-16,1 18 0,-36 17 15,-18 18-15,-17 1 16,-17 34-16,-19 18 0,-34 0 16,-36 53-1</inkml:trace>
  <inkml:trace contextRef="#ctx0" brushRef="#br2" timeOffset="-137579.739">1799 10813 0,'-17'0'16,"17"-18"-1,17 18-15,-17-18 0,35 1 16,-17-19-16,35-16 16,0-1-16,17-18 0,19-17 15,17 0-15,-1-18 0,19-18 16,-1 1-16,18-1 16,18-17-16,0 0 0,0 0 0,17 18 15,-17-18-15,-18 17 16,0 1-16,-18 17 0,-17 18 15,-17 17-15,-19 18 0,-17 0 16,-18 36-16,-17-1 0,0 0 16,-18 36-1,-18 17 1,0-17-16,1-1 0,-1 19 16,-17-19-16</inkml:trace>
  <inkml:trace contextRef="#ctx0" brushRef="#br2" timeOffset="-137230.312">2434 11148 0,'0'0'0,"0"17"0,18 1 0,-1-18 16,107-70 0,-71 17-1,35-18-15,-17-17 0,17 0 16,0-1-16,18-16 0,17-1 16,1 0-16,-1-18 0,18-17 15,18 18-15,-18-1 0,0-17 16,18 35-16,106-105 15,-142 123-15,-35-1 16,1 37-16,16-37 16,-87 72-16,-53 34 15,-1 19-15</inkml:trace>
  <inkml:trace contextRef="#ctx0" brushRef="#br2" timeOffset="-136952.571">3316 11201 0,'35'-53'0,"-70"106"0,141-159 16,-35 18-16,17-18 0,247-247 15,53 18 1,-141 159 0,-141 87-16,0 1 15,123-71 1,-176 142 0</inkml:trace>
  <inkml:trace contextRef="#ctx0" brushRef="#br2" timeOffset="-136727.976">4286 11024 0,'0'0'16,"71"-70"-16,-18 17 15,-18 0-15,18 0 0,17-18 16,1 19-16,0-19 0,-1 18 16,-17 0-16,0 18 0,-18 17 15,-17 18-15,0 0 0</inkml:trace>
  <inkml:trace contextRef="#ctx0" brushRef="#br2" timeOffset="-136538.471">4727 11236 0,'71'-88'16,"-142"176"-16,195-247 0,-54 106 0,-17-17 16,0 17-16,0 0 0,-18 18 15,1 17-15,-19 0 0,-17 36 16</inkml:trace>
  <inkml:trace contextRef="#ctx0" brushRef="#br2" timeOffset="-136428.625">5221 10989 0,'71'-71'0,"-142"142"0,177-194 16</inkml:trace>
  <inkml:trace contextRef="#ctx0" brushRef="#br2" timeOffset="-135864.387">4128 8520 0,'-18'0'15</inkml:trace>
  <inkml:trace contextRef="#ctx0" brushRef="#br2" timeOffset="-135610.45">4128 8520 0,'0'0'16,"-71"-18"-16,89 18 0,-18-18 16,17 1-16,-17-1 0,18 0 15,0 1-15,-18-1 16,17 0-16,-17 1 0,18-1 16,-1 1-16,1-1 0,17-17 15,1-1-15,17 1 16,-1 0-16,19-18 0,0 0 0,17 0 15,-18 0-15,19 0 16,-19 0-16,1 0 0,-18 18 16,-1 0-16,1-18 15,-53 35-15</inkml:trace>
  <inkml:trace contextRef="#ctx0" brushRef="#br2" timeOffset="-134943.176">4392 8943 0,'88'-71'16,"-35"36"-16,18 0 16,-36 0-16,18-1 15,-35 1-15</inkml:trace>
  <inkml:trace contextRef="#ctx0" brushRef="#br2" timeOffset="-130727.484">9190 8096 0,'0'18'63,"0"17"-48,0 0-15,0 1 16,0-19-1,0 19-15,0-19 0,0 19 16,0-19-16,-18 18 0,18 1 16,0-1-16,0 0 15,-17 1-15,17-1 0,-18 0 16,18 0-16,0 1 0,-18-1 16,18-17-16,0 35 0,0-18 15,-17 0-15,17 0 0,0 1 16,0 34-16,0-35 15,0 1-15,0-1 16,0 18-16,0-18 0,-18 1 16,18-1-16,0 18 0,0-18 15,0 0-15,0 1 16,0-1-16,0 0 0,0 0 0,0 1 16,0-1-16,0 0 15,0 0-15,0 1 0,0 17 16,0-18-16,0 0 0,0 1 15,0 16-15,0-16 0,18-1 16,-18 0-16,0 1 0,0-1 16,17 53-1,-17-53-15,0 1 16,0-19-16,18 18 0,-18 1 16,0-1-16,0-17 0,0 17 15,0 0-15,0 1 0,18-1 16,-18 53-1,0-70-15,0-1 0,0 19 16,0-19-16,17 18 16,-17-17-16,0 17 0,0-17 15,0 17-15,18-17 0,-18 35 16,0-36 46,0 1 1,0 0-47,0-1-16,-18-17 78,36 0 15,0 0-61,17 0-1,-18 0-31,1 0 16,0 0-16,-1 0 0,1 0 0,0 0 15,-1 0-15,19 0 16,-19 0-16,1 0 0,17 0 15,-17 0-15,-1 18 16,1-18-16,17 0 0,1 18 16,-19-18-16,18 0 0,1 17 15,-1-17-15,0 0 16,1 18-16,17-18 0,-18 0 0,18 0 16,-18 0-16,0 18 0,18-18 15,35 17 1,-35-17-16,-17 18 0,-1-18 15,18 18-15,-18-18 0,18 0 16,0 17-16,-18-17 16,18 0-16,0 0 0,0 0 15,0 0-15,88 0 16,0 18 0,0-18-1,-106 0-15,54 0 16,-36 0-1,-18 0-15,0-18 0,0 18 16,1 0-16,-1 0 0,0-17 16,0 17-16,-17 0 0,0 0 15,-1 0-15,1 0 0,0 0 16,-1 0-16,1 0 31,17-36-15,-17 19-16,17-1 15,-17 18 1,-18-18-16,17 18 0,1 0 16,-18-17 46,18 17-46,-1 0 15,1 0 0,-18-18-15,18 18 0,-1-18 15,1 1-16,-18-1-15,18 0 16,-18 1-16,17-1 16,-17 1-16,0-19 0,0 19 15,18-89 1,-18 71-16,0-1 16,-35-122-1,17 105-15,18-18 0,0 18 16,0 0-16,0-70 15,-18 70-15,36-18 16,-18 1-16,0-1 0,18 1 16,-18-1-16,17-17 15,-17 17-15,18-17 0,-1 18 0,-17-1 16,0 0-16,18 1 16,-18-1-16,0 1 0,0 17 15,-18-18-15,18 1 0,0-1 16,-17-52-1,17 70-15,-18 0 0,18 18 0,-17-1 16,-1 1-16,18 17 16,-18 1-16,18-1 0,0 0 15,-17 18-15,17-17 0,17-1 47,1 1-31,0-1-1,-18 0-15,0 1 16,0-1-16,0 0 16,0 1-16,0-1 15,-18-17 1,18 0-16,-18 17 0,1 0 16,17 1-16,-18-1 0,0 0 15,1 1 1,-19-1-16,19 18 0,-18 0 0,-1 0 15,-17 0-15,0 0 0,0 0 16,-176 0 0,141 0-16,-124 18 15,106-1-15,1-17 16,-19 18-16,1-18 0,-1 18 16,1-1-16,-1-17 15,1 18-15,-1-18 0,19 0 0,16 0 16,1 0-16,18 0 15,17-18-15,17 18 0,1 0 16,17-17-16,1 17 0,34 17 16,19 19 15</inkml:trace>
  <inkml:trace contextRef="#ctx0" brushRef="#br2" timeOffset="-130293.847">9066 8872 0,'0'0'0,"18"0"0,53-35 16,-18 0 0,17-18-16,1 0 0,17-18 15,-18 19-15,19-19 0,-1 0 16,0 1-16,0-1 0,0 1 16,1 17-16,-19 18 0,1-1 15,-36 19-15,0-1 16,-17 18-16,-18 18 0</inkml:trace>
  <inkml:trace contextRef="#ctx0" brushRef="#br2" timeOffset="-130035.626">9296 9454 0,'53'-17'16,"-18"-18"-16,0-18 0,36 0 16,-18-18-16,35 1 0,0-1 15,0-17-15,18 0 0,0-1 16,17 1-16,1 0 0,-1 0 16,1 0-16,-18 17 0,-18 1 15,0 17-15,-17 17 16,-36 1-16,-18 53 15</inkml:trace>
  <inkml:trace contextRef="#ctx0" brushRef="#br2" timeOffset="-129797.995">9366 10248 0,'53'0'15,"-106"0"-15,177-17 0,-71-36 0,35-36 0,0 1 16,265-247 0,-230 229-16,142-141 15,-124 124 1,0 17-16,0 0 0,0 0 0,-17 18 16,-18 18-16,-1-1 15,-34 18-15,0 36 0,-54-1 16,-17 36-16</inkml:trace>
  <inkml:trace contextRef="#ctx0" brushRef="#br2" timeOffset="-129587.434">10054 10354 0,'0'0'15,"35"18"-15,1-18 0,17-36 16,0 1-16,17-35 0,107-89 31,-89 53-31,18 0 0,-1 0 0,1 0 16,0 18-16,18-18 0,-19 18 15,19 18-15,-36-1 0,0 36 16,-35 0-16,-35 17 16</inkml:trace>
  <inkml:trace contextRef="#ctx0" brushRef="#br2" timeOffset="-129375.872">10636 10724 0,'106'-52'16,"-212"104"-16,247-140 0,-70 35 0,70-105 15,-35 69-15,0 1 16,0-18-16,-1 18 0,1 0 15,-18 0-15,-35 35 16,0 18-16,-17 17 0,-36 36 16</inkml:trace>
  <inkml:trace contextRef="#ctx0" brushRef="#br2" timeOffset="-129204.38">11024 10830 0,'36'18'16,"-72"-36"-16,107 18 0,-18-17 0,0-36 16,35 0-16,0-35 15,0 17-15,0 1 0,1-1 16,-19 18-16,-17 0 0,-18 35 16,-17 18-16</inkml:trace>
  <inkml:trace contextRef="#ctx0" brushRef="#br2" timeOffset="-129058.968">11501 10866 0,'0'0'0,"52"-36"0,1-17 0,18 0 16,17-17-16,-17-1 0,-1 1 16,18 17-16,-17 0 15,0 0-15,-36 35 0</inkml:trace>
  <inkml:trace contextRef="#ctx0" brushRef="#br2" timeOffset="-127533.079">16016 8749 0,'0'18'125,"0"-1"-110,0 1-15,0-1 0,0 1 0,0 17 16,0 1-16,0-1 0,0 18 15,0 0-15,0 0 0,0 17 16,0-17-16,0 0 16,18 106-1,-18-106-15,0 0 0,0-18 16,17 18-16,-17-18 0,0 18 16,0-18-16,18 1 0,-18-1 15,0 0-15,18 18 16,-18-18-16,0 1 0,0-1 15,17 0-15,-17 18 16,0-35-16,0-1 0,0 1 16,0 0-16,0-1 47,18-17-47,-18 18 15,0 0 1,0-1-1,0 1 1,0-1 15,0 1-15,-18 0-16,18 17 16,0-17-1,0-1-15,0 1 16,0 0-1,0-1 1,0 1 0,-17-18 46,-1 0-31</inkml:trace>
  <inkml:trace contextRef="#ctx0" brushRef="#br2" timeOffset="-126222.937">15998 10266 0,'0'17'15,"-17"1"1,17 0-16,0-1 16,0 19-16,-18-19 0,18 1 15,-17 17-15,17-17 16,0 0-16,0-1 0,0 1 16,17-18-16,-17 17 0,18-17 15,-1 0 1,1 0-16,0 0 15,-1 0-15,1 0 16,70-17 0,-52 17-16,-1 0 0,0 0 15,18 0-15,-18 0 0,1 0 16,16 0-16,-16 0 0,52 0 16,-35 0-1,0 0-15,0 0 0,17 0 16,-17-18-16,18 18 0,-18-17 15,17 17-15,-17 0 0,18-18 16,-18 18-16,-1 0 0,1 0 16,0 0-16,0 0 0,-17-18 15,16 18-15,19 0 16,-53 0-16,-1 0 16,1 0-16,0 18 15,-1 0 1,1-18-1,-1 0 1,1 0-16,0 0 16,-1-18-1,-34 18 1,-1 0 0,0-18-1,18 1-15,-17 17 16,17-18-16,0 0 0,0-17 15,0 17-15,0-17 0,0 0 16,0-18-16,0 18 0,0-36 16,0 1-16,0-177 15,0 158 1,-18-16-16,18-1 0,0-176 16,0 211-1,0 18-15,0 18 0,0-1 16,0 19-16,0-1 15,0 1-15,18 17 32,-18-18-1,0 0-15,0 1-1,-18 17-15,18-18 0,0 0 16,0 1-16,0-19 0,0 19 15,-17-1-15,17 1 0,0-1 16,0 0-16,17-17 16,-17 17-1,0 1 1,-17 17 0,17-18-1,0 0 1,0 1-16,-18 17 31,18 17-15,-18-17-1,1 18 1,-1-18-16,-17 0 0,-1 18 16,1-18-16,-18 17 0,-17 1 15,-1-18-15,1 18 16,-19-1-16,-16-17 0,16 18 15,-16 0-15,-1-18 0,17 17 16,1-17-16,18 18 0,17-18 16,18 17-16,-1-17 15,1 0-15,17 0 0,1 0 16,-1 0 31,-17-17-32,17 17-15,1 0 16,-1 0 0,18-18-1</inkml:trace>
  <inkml:trace contextRef="#ctx0" brushRef="#br2" timeOffset="-125959.549">16016 9260 0,'18'0'16,"-36"0"-16,53-17 0,-17-18 15,0-1-15,17-17 0,0 18 16,18-18-16,0 0 0,0 0 16,0 0-16,0 18 15,17-18-15,-17 18 0,-17 17 0,-19 1 16,1 17-16,-36 17 16</inkml:trace>
  <inkml:trace contextRef="#ctx0" brushRef="#br2" timeOffset="-125760.574">16193 9613 0,'0'0'0,"17"-35"16,36-18-16,0 0 0,-18 0 16,159-158-1,36-1 1,-54 71-1,-123 105 1,-71 54 0</inkml:trace>
  <inkml:trace contextRef="#ctx0" brushRef="#br2" timeOffset="-125572.336">16351 9913 0,'0'0'15,"18"0"-15,17-18 0,18-17 0,-18-18 16,18 18-16,0-18 16,0-18-16,0 1 0,18-1 15,-1 1-15,1-1 0,-1-17 16,-17 18-16,18 17 16,-36 0-16,0 17 0,-17 36 15</inkml:trace>
  <inkml:trace contextRef="#ctx0" brushRef="#br2" timeOffset="-125360.273">16563 10160 0,'0'0'16,"70"-18"-16,-34-35 15,34 1-15,1-19 0,-1-17 16,19 0-16,-1 17 0,-18-17 15,19 17-15,-37 18 0,19 0 16,-36 18-16,1 18 16,-19-1-16,-34 36 15,-1-1-15</inkml:trace>
  <inkml:trace contextRef="#ctx0" brushRef="#br2" timeOffset="-124937.449">16951 10372 0,'0'0'15,"-18"0"-15,36 0 16,0-18-16,17 0 0,18-35 16,17 18-16,1-18 0,-18 0 15,17 0-15,1 1 0,-18 16 16,-18 1-16,0 0 16,-17 17-16,0 18 0,-36 0 15</inkml:trace>
  <inkml:trace contextRef="#ctx0" brushRef="#br2" timeOffset="-124788.051">17321 10354 0,'18'-18'0,"17"1"0,18-36 15,-35 18 1,17 17-16,0-17 0,1 17 15</inkml:trace>
  <inkml:trace contextRef="#ctx0" brushRef="#br2" timeOffset="-124643.669">17604 10336 0,'70'-70'16,"-140"140"-16,193-193 0,-88 70 15,18 18-15,-17-1 16,-19 19-16</inkml:trace>
  <inkml:trace contextRef="#ctx0" brushRef="#br2" timeOffset="-123529.877">21361 9419 0</inkml:trace>
  <inkml:trace contextRef="#ctx0" brushRef="#br2" timeOffset="-123014.39">21361 9419 0,'53'-35'16,"-106"70"-16,106-88 47,-71 53-16,18-17-15,-18-1-1,1 18 1,-1-18-16,-17 18 16,-36 0-1,54 0-15,-19 18 16,19 0-16,-1-18 15,0 17-15,1 1 0,-1 17 0,0-17 16,1-1-16,17 19 16,-18-19-16,18 54 15,18-1 1,17-17 0,-17-17-16,-1-19 15,19 1-15,-1-18 0,88 0 16,1-71-1,-54 1 1,-52 35-16,17-71 16,-35 88-1,-17-17-15,-36-18 16,35 35-16,-17 1 16,0 17-16,-1-18 0,1 18 15,0 0-15,17 0 0,1 18 16,-1-18-16,0 17 0,1-17 15,17 18-15,0 0 16</inkml:trace>
  <inkml:trace contextRef="#ctx0" brushRef="#br2" timeOffset="-122415.296">21149 9596 0,'0'0'16,"18"-18"0,-18 0-16,17 1 15,1-19-15,17 19 0,-17-19 16,0 1-16,-1 18 0,18-1 15,-17 0-15,-18 1 0,-18 52 32,-34 35-17,16-17-15,1 0 16,0-17-16,17 16 0,0-16 16,1-19-16,17 19 0,0-19 15,35-34 1,0-1-1,1 0-15,-19-17 0,19 17 16,-19-17-16,18 18 0,-17-19 16,0 1-16,-1 17 15,1 1-15,-18-1 0,-18 53 32,-35 18-32,36-17 15,-1-1-15,1 0 0,-1-17 16,18-1-16,-18 1 0,18 0 15,18-18-15,0 0 16,-1-18-16,18 0 0,1 1 0,17-54 16,-36 54-1,19-1-15,-36 0 0,17 1 16,-17 34 0,-35 19-1,35-1-15,-18 0 0,18 36 16</inkml:trace>
  <inkml:trace contextRef="#ctx0" brushRef="#br2" timeOffset="-121450.731">25365 9543 0,'0'0'0,"17"0"16,19-36-1,-19 36-15,1-17 16,-36 17-1,-17 17 1,0 1-16,-1 17 0,-16 1 16,16-1-16,1-18 0,-18 54 31,71-71-15,-1-18-16,54-35 15,-36 18-15,53-53 16,-70 53-16,0-1 0,-1-16 15,-17 34-15,-17 18 16,-72 18 0,37 17-16,-1 0 15,-36 36 1,37-36-16,34 0 0,0-17 16,18-1-16,0 1 0,18-18 15,17 0-15,0-18 0,18 1 16,0-18-16,0-1 0,-18 1 15,1 0-15,-1-1 0,-17 19 16,-1-18-16,-17 17 16,-17 18-16,-1 0 0,-70 35 15,53-17 1,-1 17-16,1 0 0,0 1 16,17-1-16,0 0 0,1 0 15,17-17-15,17 0 0,19-1 16,-1-17-16,0 0 0,18-17 15,18-19 1,-36 36-16,-35-17 0,18-1 16,-36 18-1,0 0-15,-35 53 16,36-35 0,-1-1-16,1 1 0</inkml:trace>
  <inkml:trace contextRef="#ctx0" brushRef="#br2" timeOffset="-121304.843">25365 9719 0,'0'-18'31,"-18"18"-31,18-17 16,18 17 0,-1-18-1,1 18-15</inkml:trace>
  <inkml:trace contextRef="#ctx0" brushRef="#br2" timeOffset="-120150.346">30004 9543 0,'17'0'0,"1"0"16,0-18-1,-18 0-15,17 18 16,1-17-16,0-1 16,-1 0-16,-17 1 15,-17 17 1,-1 0-16,-106 35 16,19 18-1,87-35-15,0 35 16,18-36-1,0 1-15,18-1 0,0 1 16,17-18-16,-17 0 0,34 0 16,-16-18-16,34-17 15,-34 18-15,-19-1 0,1 0 16,-18 1-16,0-19 16,0 19-16,-18 17 15,1-18-15,-36 18 16,17 0-16,1 18 0,0-1 15,17 1-15,1 17 16,17-17-16,0 0 16,17-1-16,1 1 0,-1-1 15,19-17-15,-1 0 0,-17 0 16,17 0-16,-17-17 0,-1 17 16,-17-18-16,18 1 0,-18-1 15,0 0 1,-18 1-16,1 17 15,-19 0-15,19 0 16,-1 17-16,0 1 0,1 0 16,17-1-16,0 1 0,17-1 15,1 1-15,17 0 16,1-18-16,-1 0 0,0 0 16,-17-18-16,-1 18 0,-17-18 15,0 1-15,-35-18 16,18 35-1,-1 0-15,0 0 16</inkml:trace>
  <inkml:trace contextRef="#ctx0" brushRef="#br2" timeOffset="-116905.601">9560 11007 0,'0'-18'0,"18"-17"16,52-71-1,-34 53 1,105-53 0,-71 53-16,36-17 0,-18-1 15,18 1-15,0-19 0,-18 19 16,1 17-16,-19-18 0,-17 36 15,-18-18-15</inkml:trace>
  <inkml:trace contextRef="#ctx0" brushRef="#br2" timeOffset="-116568.184">9172 10513 0,'0'0'16,"-17"0"-16,17-18 0,0 1 15,35-1-15,0-17 0,18-1 16,18 1-16,-1-18 16,1 0-16,17 18 0,0-18 15</inkml:trace>
  <inkml:trace contextRef="#ctx0" brushRef="#br2" timeOffset="-115828.718">10478 10971 0,'0'-17'15,"17"-1"1,1 0-16,-1 1 0,1-1 0,0 1 16,35-36-1,-18 17-15,0 1 0,18-18 16,0 0-16,18-17 0,17-1 15,0-17-15,124-106 16,-107 88-16,1 0 0,0 18 16,0 0-16,-18 17 0,-35 1 15,0 34-15,-35 1 16,17 18-16,-35-1 0,0 0 16</inkml:trace>
  <inkml:trace contextRef="#ctx0" brushRef="#br1" timeOffset="-53687.666">3369 13106 0,'18'0'15,"-18"-18"1,-18 18 124,0-18-124,1 18-16,-1 0 0,0-17 16,1 17-16,-1 0 0,-17-18 15,0 18-15,-1 0 16,1 0-16,0 0 0,0 0 16,-1 0-16,1-17 0,0 17 15,-1 0-15,19-18 16,-18 18-16,-1 0 0,19 0 0,-19 0 15,1 0-15,0 0 16,-1 0-16,1 0 0,-18 0 0,18 18 16,-18-18-16,0 17 15,18-17-15,-18 18 0,0-18 16,18 17-16,-18-17 0,-71 0 16,71 0-1,18 0-15,-18-17 16,18 17-16,0 0 0,-1 0 15,1 0-15,0 0 0,0 0 16,17 0-16,-17-18 0,-1 18 16,19 0-16,-1 0 0,1 0 15,-1 0-15,0 0 16,1 0-16,-1 0 16,0 18-16,1-18 15,-1 0 1,0 0-16,1 0 15,-1 0 1,0 0 0,1 0-1,-1 0 1,1 0 0,-1 0-16,0 0 0,1 0 15,17-18 1,-18 18 46,18 18-30,0-1-17,-18 1-15,18 0 16,-17 17-1,17-17-15,0 17 0,0-17 0,17-1 16,-17 1-16,0 17 16,18 53-1,-18-52-15,18 69 16,-1 19 0,1-71-16,-18 70 15,0-70 1,0-18-16,0 18 15,0 0-15,0-17 0,0-1 16,0 0-16,0 18 0,-18-35 16,18 17-16,0 0 0,0 1 15,0-1-15,0 0 0,0 0 16,0 1-16,18 69 16,-18-69-1,0-1-15,0 36 16,0-36-16,0 0 0,0 18 15,0-18-15,0 1 0,0-1 16,0 0-16,0 0 16,0-17-16,0 17 0,0-17 15,0 0-15,0-1 0,18 54 16,-18-54 0,17 1-16,-17 0 15,0-1-15,0 1 0,0 0 16,0-1-1,0 1-15,-17 0 16,17-1 0,0 1-1,0-1-15,17 1 16,1-18 0,-1 0-1,1 0 1,0 0-16,-1 0 15,1 0 1,0 0 0,-1 0-16,1 0 0,0 0 15,-1-18-15,1 18 0,52 0 16,-52 0 0,17 0-16,-17 0 0,0 0 15,35 18 1,-18-18-16,-18 0 0,19 0 15,-19 18-15,19-18 0,-1 0 16,0 0-16,0 0 0,1 0 16,17-18-16,-18 18 15,0 0-15,1 0 0,-1-18 0,0 18 16,0 0-16,36-17 16,-18 17-16,-18 0 15,0-18-15,1 18 0,17 0 16,-18 0-16,53 0 15,-53-17-15,1 17 16,-1 0-16,0 0 0,0 0 16,1 0-16,-1 0 0,36 0 15,-54 17 1,1-17-16,-1 0 0,19 18 16,-19-18-1,1 0-15,0 0 16,-1 0-16,36 17 15,-18-17 1,-17 0 0,0 0-16,-1 18 0,1-18 15</inkml:trace>
  <inkml:trace contextRef="#ctx0" brushRef="#br1" timeOffset="-52679.466">3316 13123 0,'0'0'0,"0"18"16,0 0-1,0 17 1,0-17-16,0-1 0,18 18 15,-18-17-15,0 17 16,0 1-16,0 17 0,0-18 16,0 18-16,-18 0 0,18 17 15,0 54 1,0-71-16,0 17 0,18-17 0,-18 0 16,17 70-1,-17-70-15,0 18 0,0-18 16,0 0-16,18 0 0,-18 0 15,0 0-15,0 52 16,0-52-16,0 0 0,0-18 16,0 18-16,0-17 15,18 52 1,-18-53-16,0 18 16,0-18-16,0 1 0,0-1 0,0 0 15,0 0-15,0-17 0,0 17 16,0-17-16,17 17 15,1 18 1,-18-35-16,18-1 0,-18 1 16,0 0-16,17-1 15,-17 1 1,18-18 0,-18 18-16,18-18 15,-18 17 1,-18-17 31,0 0-32,-17 0 1,17-17-16,1 17 16,-1 0-16,-17 0 0,17 0 15,-17 0-15,0 0 16</inkml:trace>
  <inkml:trace contextRef="#ctx0" brushRef="#br1" timeOffset="-50985.564">29228 14182 0,'17'0'31,"1"0"-15,-18-18 30,-18 18-30,18-35 0,0 17-1,0 0-15,-17 1 16,-36 17 0,35 0-1,-52 0 1,52 17-16,0 1 15,1-18-15,-1 18 0,0-1 0,1 1 16,-1 0-16,0 35 16,1-36-1,-1 1-15,18 17 0,-17 0 16,17-17-16,0 17 0,0-17 16,17 17-16,-17-17 15,18 0-15,-1-1 0,19 1 16,-19-18-16,54 17 15,-53-17-15,17 0 0,0 0 16,0 0-16,1-17 0,-19 17 16,19-18-16,-19 18 15,1-17-15,-1-1 0,1-17 16,-18-18-16,0 17 16,0 1-16,-18 0 0,1-36 15,-1 36-15,-17 0 16,17 17-16,1-17 0,-1 17 15,0 18-15,1-17 16,-1 17-16,0 17 16,1 1-1</inkml:trace>
  <inkml:trace contextRef="#ctx0" brushRef="#br1" timeOffset="-50394.077">28698 13617 0,'0'0'16,"0"-17"-16,0-1 0,-17 0 16,17 1-16,0-1 15,0 36 32,17 70-31,-17-53-16,18 53 15,0-35-15,-1-17 16,-17 16-16,18-16 0,0-1 16,-18-17-16,17 17 15,1 18 1,-18-36-1,-18-34 1</inkml:trace>
  <inkml:trace contextRef="#ctx0" brushRef="#br1" timeOffset="-50117.842">28628 13935 0,'0'0'0,"18"17"31,-1 19-31,1-19 16,-18 19-16,17-1 0,36 53 15,-35-53 1,35 1 0,-35-36-16,-1 0 0,19-18 15,-19 0-15,18 1 0,1-19 16,-19 1-16,19-18 0,-19 18 15,1-18-15,0 18 0,-1-1 16,-17 1-16,0 18 0,0-1 16,0 0-16</inkml:trace>
  <inkml:trace contextRef="#ctx0" brushRef="#br1" timeOffset="-46586.239">1640 13141 0,'0'-18'0,"0"1"16,18 34 46,-18 19-46,18-36-16,-18 17 0,0 1 16,17 0-16,-17-1 0,0 1 15,18 52-15,-18-34 16,0 87 0,0-70-16,0-18 15,0 18-15,0-17 0,18-1 16,-18 18-16,0-18 0,0 0 15,0 18-15,0-18 0,0 18 16,0-17-16,0-1 0,0 35 16,0-34-1,0-1-15,0 0 0,0 1 16,0 69 0,0-69-16,0-1 0,0 18 15,0 17 1,0-17-16,0-17 0,0-1 0,0 18 15,0 70 1,0-87-16,-18-1 16,18 53-1,18-53-15,-18-17 0,0 0 16,17-1-16,-17 1 0,0 0 16,18-1-16,0 18 15,-18 18 1,0-17-1,0-19 1,0 1-16,0 17 16,0 0-1,0-17 1,0 0 0,17-18-1,-17 17 1,0 1-1,0 0 1,0-1 0,0 1-16,-17 0 0,17-1 15,17-17 1,1 0 15,-1 0-15,1 0-16,0 0 15,-1-17-15,1 17 16,0 0-16,-1 0 0,19-18 0,16 18 16,-16 0-1,17 0-15,-18 0 0,0 0 16,1 0-16,-1 0 0,-18 18 16,19-18-16,-1 0 0,0 0 15,1 0-15,-1-18 0,18 18 16,70-35-1,-70 35-15,-18 0 0,18-18 16,36 0 0,-37 18-16,1-17 0,0 17 15,0-18-15,35 18 16,-52-18-16,17 18 16,-18 0-16,0-17 0,0 17 15,1 0-15,17-18 16,-36 18-16,19 0 15,-1-17-15,-18 17 0,1 0 0,0 0 16,-1 0-16,1 0 0,17 17 16,-17-17-1,0 0-15,-18 18 16,17-18-16,1 0 16,-18 17-1,0-34 16,-18 17-15,18-18 0,-17 1-1,17-1-15,0-35 16,0 35-16,0-17 16,-18 17-16,18-17 0,0-88 15,-18 70 1,18 0-16,0-35 15,-17 52-15,17-17 0,0 1 16,0 16-16,0-17 16,0-88-1,17 106-15,-17-88 16,0 70-16,0-18 0,0 18 16,0-17-16,0 17 0,-17 17 15,17-17-15,0 18 16,0-18-16,0 18 0,0 0 15,0-18-15,0 18 0,0-1 16,17-17-16,-17 0 0,0 18 16,0-35-16,0 17 0,-17 0 15,17 0-15,0 0 0,-18 18 16,18-18 0,-18 35-16,18 0 0,0 1 15,0-1 1,0 1-1,-17 17 32,-1 0-31,0 0-16,1 17 0,-18-17 16,-1 0-16,-17 0 15,-17 0-15,-1 0 0,-17 0 16,0 0-16,-18 0 0,0 18 15,-17-18-15,17 17 0,-18-17 16,19 0-16,-1 18 0,18-18 16,-1 0-16,36 0 0,0 0 15,1 0-15,34 0 0,0 0 16</inkml:trace>
  <inkml:trace contextRef="#ctx0" brushRef="#br1" timeOffset="-45345.614">2028 13159 0,'-17'0'15,"17"17"16,0 1-15,0 0-16,0 17 16,0 0-16,0 0 0,0 1 15,-18 87 1,18-52-16,0 17 0,0 18 16,0-18-16,0 18 0,0 0 15,0-1-15,0 1 0,-17-18 16,17 1-16,0 87 15,17-105-15,-17 17 16,0-18-16,0 1 0,18-1 16,17 72-1,-35-125-15,18 18 0,-18-17 16,17 0 0,1-1-16,0-17 15,-18 18 1,17-18-16,1 0 15,0 0 1,-1 18-16,19-18 0,-1 0 16,71 17-1,-53-17-15,17 18 0,-17 0 16,35-1-16,-17 1 16,176 35-1,0-18 1,0-17-1,-36-18 1,-17-18 0,-35 0-1,-71 1 1,-35 17 0,-35-18-1,-36-17 1,1 17-16,-1-17 15,18 0-15,-18-89 16,1 36-16,17-18 0,0-17 16,-18-1-16,18-17 0,0 0 15,0 0-15,-18-194 16,18 229 0,-17 18-16,-1-53 15,18 70-15,0 0 0,-18 19 16,18-19-16,0 0 15,0 19-15,0-19 0,0-17 16,0 53-16,0 17 16,-17 0-16,-1 18 15,-35 18 1,18 0 0,0-1-16,-18 1 0,0-18 0,-18 17 15,-17 1-15,18-18 16,-36 18-16,0-18 0,-18 0 15,1 17-15,17-17 0,-159 0 16,107 0 15,140 0-31,0 0 16</inkml:trace>
  <inkml:trace contextRef="#ctx0" brushRef="#br1" timeOffset="-44256.039">2311 13229 0,'-18'0'16,"18"18"0,0-1-1,0 19-15,0-1 0,18 18 0,-18 17 16,17 1-16,-17 35 0,18 17 16,-18 1-16,0 17 15,0 0-15,0 0 0,0 0 16,0 0-16,0-17 0,0-1 15,0-34-15,-18-1 0,18 0 16,0-35-16,0 0 0,0 0 16,0-18-16,0 0 15,18-17-15,0 17 0,-1-17 16,1-1-16,17 1 0,0-18 16,1 18-16,-1-18 0,18 0 15,0 0-15,0 0 0,123-18 31,-105 18-31,17 0 0,71 18 16,-71-1-16,0-17 16,18 0-16,-18 0 0,0 0 15,0 0-15,1-17 16,-19-1-16,1 0 0,-18 18 0,-18-17 16,0-1-16,-17 0 0,17 18 31,-35-17-31,0-1 15,0 1 1,0-1-16,0 0 16,0 1-16,0-1 15,0-17-15,0 17 16,0-17-16,0 0 0,0-18 16,0-18-16,0 1 0,0-19 15,0-17-15,0-35 16,0 0-16,0-17 0,0-1 0,0 0 15,18 36-15,-18 34 16,0 19-16,0-1 0,0 36 16,0-18-16,0-18 15,0 36 1,17-18 0,1 18-1,0 17-15,-18 1 16,0-1-16,-18 0 15,0 1 1,1-1-16,-1 1 0,1 17 16,-1-18-16,-17 0 0,-1 1 15,1-1-15,-18-17 0,0 17 16,-17-17-16,-1 17 0,-35-17 16,18 17-16,-141 1 15,-159 52 1,264 0-16,1 0 15,35-17-15,-54 53 16,125-54 0,-1-17-16</inkml:trace>
  <inkml:trace contextRef="#ctx0" brushRef="#br1" timeOffset="-43150.05">2681 13176 0,'0'53'16,"0"0"-16,0 0 15,18 0-15,-18 17 0,0 19 16,0 122-16,0-105 16,0 18-16,-18-19 0,0 1 15,1 0-15,17 0 16,-18-18-16,18 18 0,0-18 15,0 53 1,18-88-16,17-17 0,-17-1 0,17 0 16,0-17-16,1 17 15,17-17-15,17 17 0,-17-17 16,18-1-16,-1 1 0,18-1 16,0 1-16,18-18 0,0 18 15,0-18-15,123 0 16,-105 0-16,-1-18 0,18-17 15,-17 17-15,-18-17 16,-1 17-16,-16 1 0,-19-1 16,-17-17-16,-18 17 0,1 0 15,-19 1-15,-17-18 0,0 17 16,0-17-16,0-1 0,-17 1 16,-19-71-1,19 18-15,-18-124 16,-1 71-16,19 0 0,-1-18 15,0-17-15,1 17 0,-1 18 16,0 35-16,18 0 0,-17 36 16,-1 17-16,0 18 0,-17-1 15,-53-16 1,35 52-16,18 0 16,17 0-16,-17 0 0,17 0 15,1 17-15,-1-17 0,0 0 16,1 18-16,-1-1 0,0-17 15,1 18-15,-18 0 0</inkml:trace>
  <inkml:trace contextRef="#ctx0" brushRef="#br1" timeOffset="-41749.201">5151 13159 0,'0'-18'32,"-18"18"-1,0 0-15,1 0-1,-1 18-15,0-18 0,1 0 16,-19 0-16,1-18 0,0 18 15,-18 0-15,0 0 0,-17-18 16,-1 18-16,0-17 0,-17 17 16,0 0-16,0 0 15,-18 0-15,18 17 0,0-17 16,35 18-16,0-18 0,17 0 16,19 0-16,-1 0 0,36 0 15,35 18 1,-36-18-16,1 0 15,-18 17 1,-53 1 0,35-18-16,-17 18 15,18-18-15,-36 0 16,35 0-16,0 0 0,36-18 31,0 18-15,-1-18-16,1 18 15,-18 18 1,-18 35 0,18-18-16,0 0 15,-17 18-15,17 0 16,0 18-16,0-1 0,17 1 16,1 35-16,0-18 0,-18 18 15,17 0-15,-17-1 0,0-16 16,0 16-16,0-16 15,0 16-15,0-16 0,-17-1 16,-1 0-16,18-17 0,-18-18 16,18 17-16,0-17 0,-17-18 15,17 18-15,0-18 0,0-17 16,0 0-16,17-1 16,-17 1-16,0 0 0,18-1 15,0-17-15,-1 0 16,1 0-16,-1 0 0,19-17 15,-1 17-15,18 0 0,0-18 16,17 18-16,1 0 0,17 0 16,194 0-1,-193 0-15,16 0 16,1 0-16,159-35 16,-177 17-16,0 0 15,36-34 1,-71 16-16,-18 19 0,0-19 15,-17 19-15,-18-1 0,17-35 16,-17 18-16,-17 0 16,17-1-16,-35-87 15,17 35-15,0-1 0,1-34 16,-19 0-16,1-19 16,0 1-16,0-17 0,-1 34 15,1 1-15,17 34 0,18 1 16,-17-35-1,17 87-15,-18 1 0,18 18 0,-18-1 16,36 36 0,-18-1-16</inkml:trace>
  <inkml:trace contextRef="#ctx0" brushRef="#br1" timeOffset="-39645.472">30727 14217 0,'18'-18'0,"-1"18"15,1 0-15,0 0 16,34 0-1,-34 0-15,-18-17 16,18 17 0,-36 0-1,0 0 1,-17 0 0,18 0-1,-19-18-15,1 18 0,0 0 16,-18-18-16,0 18 0,-18 0 15,18 0-15,-17 0 16,-1 0-16,1 0 0,-1 0 0,-17-17 16,17 17-16,1 0 0,-71 0 15,70 0 1,1-18-16,34 18 0,-17 0 16,1 0-16,16 0 0,19 0 15,-19 18-15,1-18 0,0 0 16,-1 0-16,1 17 0,0-17 15,0 18-15,-1-18 16,1 18-16,-18-18 0,18 17 0,-18-17 16,18 0-16,-36 0 15,36 18-15,17-18 16,1 0-16,-1 0 16,18 18 30,0-1-30,0 1 0,0 0 15,0-1-15,18 1-1,-1-18-15,1 17 16,17 1-1,-17-18-15,-1 18 16,1-18-16,0 0 16,-1 17-16,-17 1 0,18-18 15,35 18 1,-18-18-16,0 17 0,-17-17 16,17 0-16,-17 0 15,0 0-15,17 0 0,-17-17 16,17 17-16,-18 0 0,1 0 15,0 0-15,35 17 16,-36-17-16,1 0 0,17 0 16,-17 0-16,17 0 15,-17 0-15,17 0 16,-17 0-16,17 0 0,-17 18 16,-1-18-16,19 0 0,-19 0 15,18 0-15,1 0 0,-19 0 16,19 0-16,-19 0 0,54 18 15,-54-18 1,19 0-16,-19 0 16,19 0-16,-19 17 0,19-17 15,-19 0-15,19 0 0,16 0 16,-16 0 0,-1 18-16,0-18 0,1 0 0,16 0 15,-16 0 1,-1 17-16,36-17 15,-54 0-15,54 0 16,-36 0-16,0 0 0,-17 0 16,17 0-16,18 0 15,-35 0-15,17 0 16,-17 0-16,-1 0 0,19-17 16,17 17-1,-36-18-15,1 18 0,-1 0 0,1-17 16,17-1-1,-17 0-15,0 1 16,-18-1 0,17 0-16,-17 1 15,0-1-15,-17-35 16,-1 36-16,0-19 16,-35 1-1,1 0-15,16 17 0,-34 0 16,17 18-16,-18 0 0,1 0 15,-19 18-15,19-18 0,-1 18 16</inkml:trace>
  <inkml:trace contextRef="#ctx0" brushRef="#br1" timeOffset="-37610.598">917 13811 0,'0'0'16,"0"18"31,0 35-32,0 0-15,0 0 0,0 17 16,0 1-16,0 17 0,0 18 16,0 17-16,0 1 0,0 17 15,-17 18-15,-1-18 0,18 0 16,0 88 0,0-123-16,0-18 0,0 0 15,0-17-15,18-1 16,-1-17-16,-17-17 0,18 17 0,0-36 15,-1 36 1,1-35-16,-36-18 31</inkml:trace>
  <inkml:trace contextRef="#ctx0" brushRef="#br1" timeOffset="-37319.826">688 15663 0,'0'71'16,"0"-142"-16,0 212 0,18-88 0,-18 0 16,17 18-16,18-18 0,1 35 15,-19-53-15,19-17 16,-19-18-16,19 0 0,-19 0 15,1 0-15,17-18 16,-17 1-16,-1-19 16,1 1-16,17-18 15,1 18-15,-19 17 0,1-17 16,0 17-16,-1-17 0,1 35 16,-1-18-16,1 1 0</inkml:trace>
  <inkml:trace contextRef="#ctx0" brushRef="#br1" timeOffset="-36228.464">31538 14764 0,'-17'17'16,"17"1"-16,17-18 31,1 0-15,123-88 0,-88 35-16,18 18 15,140-106 1,-52 17-1,-106 71 1,-35 53 0,-54 0-1,1 18-15,-18-1 16</inkml:trace>
  <inkml:trace contextRef="#ctx0" brushRef="#br1" timeOffset="-35936.186">31785 14305 0,'-17'0'0,"-1"18"15,0-1-15,1 19 0,-1 17 16,-17 0-16,17-1 0,-17 1 15,0 18-15,17-1 0,0-17 16,18 0-16,0-17 0,18-1 16,0 0-16,140 18 15,-87-53 1,17 0-16,53-18 16,-88 18-16,0-17 0,0 17 15</inkml:trace>
  <inkml:trace contextRef="#ctx0" brushRef="#br1" timeOffset="-29408.252">12859 16298 0,'-18'0'16,"0"-17"-16,1 17 31,34 0 16,54-18-32,0 18 1,-1 0-16,1 0 0,35-18 16,-18 18-16,35-17 0,1 17 15,-1 0-15,1-18 0,17 18 16,-18 0-16,1-17 16,-1 17-16,-17-18 0,0 18 15,-18-18-15,-17 18 0,-19 0 16,-16 0-16,-19 0 0,-17 18 15,-17-18-15</inkml:trace>
  <inkml:trace contextRef="#ctx0" brushRef="#br1" timeOffset="-22856.189">5803 16986 0,'18'18'0,"-1"-18"16,1 18-16,0-1 16,17 18-16,0-17 0,1 17 15,17 1-15,-18-1 0,18-17 16,35 52-1,-53-52-15,18 17 0,0 0 16,18-17-16,-36 0 16,-18-36-1</inkml:trace>
  <inkml:trace contextRef="#ctx0" brushRef="#br1" timeOffset="-22483.863">5786 17427 0,'0'0'0,"0"-17"15,-18-19 1,18 1-16,0 0 0,0-18 16,0 18-16,0-18 15,0 17-15,0-17 0,0-35 16,0 35 0,0 18-16,18 17 15,-18 1-15,17 17 16,1 0-16,17 0 0,0 0 15,1 17-15,17-17 16,0 0-16,-1 0 0,1 0 16,0-17-16,0 17 0,0-18 15,-18 1-15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5:59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82 144,'0'0'259,"0"0"-3,0 0-75,0 0-103,0 0-4,0 0 14,0 0 43,-5 3 51,2-1-128,2 0-36,0-1 0,-1 0-1,1 0 1,0 0 0,-1 0-1,1 0 1,-1-1-1,1 1 1,-1 0 0,1-1-1,-1 1 1,0-1-1,1 1 1,-2-1-18,2 0 99,1 0 8,0 0 39,0 0-2,0 0-24,0 0-45,0 0-14,0 0-7,0 0 2,0 0-27,3 0 31,1-1 0,-1 1 0,1-1-1,-1 0 1,0 0 0,1 0 0,-1 0 0,0 0 0,0-1-1,0 0 1,0 1 0,0-1 0,0-1-60,2 1 129,26-14 33,2 1-1,0 2 0,12-3-161,-28 11-14,-1 1 0,1 0 0,0 2 0,0 0-1,0 0 1,0 2 0,1 0 0,-1 1 14,-6 1-5,-1 0 0,0 1 1,0 0-1,0 1 0,-1 0 0,1 1 0,2 1 5,-4-1 5,1 0 1,0-1-1,1 0 0,-1-1 0,0 0 1,1-1-1,0 1 0,9-1-5,9-1-216,0-2 0,1-1 0,-1-1 0,0-2 0,0-1 0,5-2 216,27-8-1454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6:23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0 176,'0'0'363,"0"0"-86,0 0-26,0 0-21,0 0-14,0 0-40,0 0-35,0 0 19,0 0 51,0 0 72,0 9-94,-1 14-114,-2-1 0,-1 1 0,0-1 0,-2-1 0,-1 2-75,-10 46 247,8-25-208,-38 215 602,40-202-1849,3 1-1,3 0 1209,1-46-1350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6:24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1 1745,'0'0'728,"0"0"-485,0 0 88,1 15-3,-2 69 119,-4 0 1,-8 37-448,1-12 321,3 55-321,10-161-15,-1 0-1,0 0 0,1-1 0,-1 1 1,1 0-1,0 0 0,0-1 1,0 1-1,0 0 0,1-1 0,-1 1 1,1-1-1,-1 0 0,1 1 0,0-1 1,0 0-1,0 0 0,0 0 0,2 1 16,-2-2-18,-1 0-1,1 0 0,-1 0 0,1-1 0,-1 1 0,1 0 1,-1-1-1,1 1 0,0-1 0,-1 0 0,1 1 0,0-1 1,-1 0-1,1 0 0,0 0 0,-1 0 0,1 0 1,0-1-1,-1 1 0,1 0 0,0-1 0,-1 1 0,1-1 1,-1 0-1,1 0 0,-1 1 0,1-1 0,-1 0 0,0 0 1,1 0-1,-1 0 0,0-1 0,0 1 0,1-1 19,3-5 10,0 1-1,-1-1 0,1 0 0,-2 0 1,1 0-1,-1-1 0,0 1 0,-1-1 1,0 0-1,0 0 0,0 0 0,-1-7-9,2-21 237,-1 1 0,-3-14-237,1 18 205,0 28-198,1 1 0,-1-1 0,0 0 0,-1 0 0,1 1 0,0-1 0,-1 0 0,1 0 0,-1 1 0,0-1 0,0 0 0,0 1 0,0-1 0,-1 1 0,1 0 0,-1-1 0,1 1 0,-1 0 0,0 0 0,0 0 0,0 0 0,0 0 0,0 0 0,0 1 0,-1-1-1,1 1 1,-1-1 0,1 1 0,-1 0 0,1 0 0,-1 0 0,0 0 0,1 0 0,-1 1 0,0-1 0,0 1 0,1 0 0,-1 0 0,0 0 0,-1 0-7,-6 1-101,1 0-1,-1 0 1,0 1-1,1 1 1,-1 0-1,1 0 0,0 0 1,0 1-1,0 1 1,1-1-1,-3 3 102,-57 40-1859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6:25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64,'0'0'109,"0"0"-34,0 0-126,0 0-98,26 2 101,-9-3 74,-11 1-21,-1 0 0,1-1-1,-1 2 1,1-1 0,-1 1 0,0 0-1,1 0 1,-1 0 0,3 2-5,-5-2 2,-1 1 0,0 0 0,0-1 0,-1 1 1,1 0-1,0 0 0,-1 0 0,1 0 0,-1 0 0,1 0 0,-1 1 0,0-1 0,0 0 0,0 1 1,0-1-1,-1 1 0,1-1 0,-1 1 0,1-1 0,-1 1 0,0-1 0,0 1 0,0 1-2,1 7 0,1 2-3,-1-1-1,0 1 1,-1 0 0,0-1 0,-1 1 0,0 0-1,-1-1 1,-1 1 0,-1 3 3,33-24-88,-21 3 86,1 0-1,0 0 0,0 1 0,0 1 0,0-1 0,3 1 3,-10 2 7,0 1-1,0-1 0,-1 1 0,1-1 1,0 1-1,0 0 1,0 0-1,0 0 1,0 0-1,0 0 1,0 0-1,0 0 1,0 1-1,-1-1 1,1 1-1,0-1 0,0 1 1,0 0-1,-1 0 1,1 0-1,0 0 1,-1 0-1,1 0 1,-1 0-1,1 0 1,-1 1-1,1-1 1,-1 1-1,0-1 1,0 1-1,0-1 1,0 1-1,0 0 1,0 0-7,1 0 129,-1 1-1,0-1 1,0 0 0,0 1 0,-1-1-1,1 1 1,-1 0 0,1-1 0,-1 1-1,0-1 1,0 1 0,0 0 0,0-1-1,0 1 1,-1-1 0,1 1 0,-1-1-1,1 1 1,-1-1-129,-2 2 78,1-1 0,-1-1 0,1 1-1,-1 0 1,0-1 0,0 1 0,0-1 0,0 0 0,0 0-1,-1 0 1,1 0 0,-4 1-78,-18 10-24,13-6-3,-1 0 1,0 0 0,0-2-1,-1 1 1,0-2 0,0 0-1,0 0 1,0-2 0,-13 2 26,27-4-841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11:24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49 112,'0'0'686,"0"0"-91,0 0-88,0 0-41,0 0-23,0-6-51,2-24 318,-1 29-692,0 0-1,-1 0 1,1 1 0,0-1-1,0 0 1,-1 1-1,1-1 1,0 1-1,0-1 1,0 1 0,0-1-1,0 1 1,0-1-1,0 1 1,0 0 0,0 0-1,0-1 1,0 1-1,0 0 1,0 0 0,0 0-1,0 0-17,25-2-104,-23 2 103,0 0 0,0 0 0,0 0 0,0 0 0,0 1 0,0-1 0,0 1 0,0 0 0,-1 0 0,1 0 0,0 0 0,-1 0 1,1 0-1,-1 1 0,1 0 0,-1-1 0,1 1 0,-1 0 0,0 0 0,0 0 0,0 0 0,0 1 0,0-1 0,-1 0 0,1 1 0,-1-1 0,1 1 0,-1 0 0,0-1 0,0 2 1,0 1 6,0-1 0,-1 0-1,1 0 1,-1 0 0,0 0-1,-1 1 1,1-1 0,-1 0-1,1 0 1,-1 0 0,0 0-1,-1 0 1,1 0 0,-1 0 0,0 0-1,0 0 1,0-1 0,0 1-1,-1-1 1,1 0 0,-2 2-6,-55 55 78,39-41-39,1 0 0,1 1-1,-10 15-38,27-34-4,0 0-1,0 0 1,0 0-1,1 0 0,-1 0 1,0 1-1,1-1 0,-1 0 1,1 0-1,-1 0 1,1 0-1,0 1 0,0-1 1,-1 0-1,1 0 0,0 1 1,0-1-1,0 0 1,0 0-1,0 1 0,1-1 1,-1 0-1,0 0 0,0 1 1,1-1-1,-1 0 5,2 1-1,-1-1 1,0 0-1,0 0 0,1 0 0,-1 1 1,1-1-1,-1-1 0,1 1 0,-1 0 0,1 0 1,0 0-1,-1-1 0,1 1 0,0-1 1,0 1-1,0-1 1,13 2 63,0-1 1,0 0-1,0-1 1,6-1-64,-7 0 126,67 1-1305,-60 0-688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7:4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0 272,'0'0'592,"0"0"-464,0 0 49,0 0-129,0 0-48,0 0 0,0 0-561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9:02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69 188 352,'0'0'136,"0"0"-16,0 0 27,0 0-107,0 0-61,0 0-49,0-8 4,-1 5 64,1-1 1,0 1-1,0-1 1,1 1-1,-1 0 1,1-1-1,0 1 0,0-1 1,0 1-1,0 0 1,0 0-1,1-1 1,0-1 1,3-2-2,1 0 1,-1 0-1,1 0 0,0 1 1,0 0-1,1 0 2,-4 3 0,1-2-13,1 1 1,-1 0-1,1 0 1,0 0-1,0 1 0,0-1 1,0 1-1,1 0 0,-1 1 1,1-1-1,0 1 1,0 0-1,0 1 0,0-1 1,2 1 12,-8 1-32,0 0 13,0 0 0,0 0-7,0 7 10,-1 6 85,0-1 0,-1 1 0,0-1 1,-1 0-1,0 0 0,-1 0 0,-5 11-69,-44 82 654,10-21-154,29-55-433,2 1 0,0 1 1,3 0-1,0 1 0,2 0 1,1 0-1,2 0 0,1 0 1,2 2-68,1-33-4,0 1 0,0-1 0,1 1 0,-1-1 0,0 0 0,1 1 0,-1-1 0,1 1 0,-1-1 0,1 0 0,0 0 0,0 1 0,-1-1 0,1 0 0,0 0 0,0 0 0,0 0 0,0 0 0,1 0 1,-1 0-1,0 0 0,0-1 0,0 1 0,1 0 0,-1-1 0,0 1 0,1-1 0,-1 1 0,1-1 0,-1 1 0,0-1 0,1 0 0,-1 0 0,1 0 0,-1 0 0,1 0 0,-1 0 0,1 0 0,-1-1 1,1 1 3,4-1-28,0 1 1,0-1-1,0-1 0,0 1 1,-1-1-1,1 0 1,-1 0-1,1 0 1,2-3 27,11-7-126,-2-2-1,0 0 1,-1 0 0,0-2 0,11-14 126,-22 24-58,0 0 1,0 0-1,-1 0 1,0-1 0,0 0-1,-1 0 1,1 0-1,-2 0 1,1-1 0,-1 1-1,0-1 1,0 1-1,-1-1 1,0 0-1,-1 0 1,0 1 0,0-1-1,0 0 58,-1 5-2,0 0 0,0 0 0,-1 0 0,1 1 0,-1-1 0,1 0 1,-1 1-1,0-1 0,0 1 0,0 0 0,0-1 0,-1 1 0,1 0 0,-1 0 0,1 1 0,-1-1 0,-2-1 2,-56-27 39,37 19-13,11 6 9,0-2 0,1 0 0,0-1 0,0 0 1,1 0-1,0-2 0,0 1 0,1-1 0,0-1-35,6 5 14,-1 0-1,2 0 1,-1-1 0,1 0 0,0 1-1,0-1 1,0 0 0,1 0-1,0-1 1,1 1 0,0 0 0,0-1-1,0 1 1,1 0 0,0-1 0,1 1-1,-1-1 1,2 0-14,-1 1-36,1-1-1,1 1 1,-1 0 0,1 0-1,1 0 1,-1 0-1,1 0 1,0 1 0,1 0-1,0 0 1,0 0-1,0 0 1,0 1 0,5-3 36,23-22-566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9:03.4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95 848,'0'0'470,"0"0"-222,0 0 67,0 0 296,0 0-3,-12-4-245,-5 0-276,-33-13 261,49 17-330,1-1-90,0-1-1,0 1 0,1 0 0,-1-1 0,1 1 1,-1 0-1,1-1 0,0 1 0,-1 0 1,1 0-1,0 0 0,0-1 0,0 1 0,0 0 73,6-5-38,1 0 0,-1 1 0,1 0 0,0 1 0,0 0 0,0 0-1,1 1 1,0 0 0,-1 0 0,1 1 0,0 0 0,0 0 0,0 1-1,1 1 1,-1-1 0,0 1 0,3 1 38,-11 0-6,0-1 0,-1 1 0,1-1 0,0 1 0,-1-1 0,1 1 0,-1 0 0,1-1-1,0 1 1,-1 0 0,0 0 0,1-1 0,-1 1 0,1 0 0,-1 0 0,0 0 0,1 0 0,-1-1 0,0 1 0,0 0 0,0 0 0,0 0 0,0 0-1,0 0 1,0 0 0,0-1 0,0 1 0,0 0 6,-1 35 81,1-30-67,-3 10 61,-1 0 0,0 0 0,-1 0 1,-1-1-1,0 1 0,-1-2 0,0 1 0,-6 7-75,-11 24 93,-1 6-44,-6 12 112,2 0-1,4 2 1,-6 29-161,29-89-3,0 1 0,1-1 1,0 1-1,0 0 0,0-1 0,1 1 0,0 0 1,1 0-1,-1-1 0,1 1 0,1 1 3,-1-5-2,0-1 0,0 1 0,0-1 0,1 0 0,-1 1 0,1-1 0,0 0 0,-1 0 0,1 0 0,0 0 0,0 0 0,1 0 0,-1-1 0,0 1 0,1-1 0,-1 1 0,0-1 0,1 0 0,0 0 0,-1 0 0,1 0 0,-1-1 0,1 1 0,0-1 0,0 1 0,-1-1 0,3 0 2,5 1-8,0-1 1,1 1 0,-1-2 0,1 0-1,-1 0 1,0-1 0,0 0 0,0 0-1,0-1 1,0-1 0,0 0 0,-1 0-1,4-3 8,-7 4-4,-1-1-1,1 1 0,-1-1 0,0 0 0,-1-1 1,1 1-1,-1-1 0,0 0 0,0 0 0,0 0 0,-1-1 1,0 1-1,0-1 0,0 0 0,-1 0 0,1 0 1,-2 0-1,1 0 0,-1-1 0,1 1 0,-2 0 0,1-5 5,-1 1-26,-1 1 0,0-1-1,0 1 1,-1 0 0,-1-1-1,1 1 1,-2 0 0,1 1-1,-1-1 1,0 0-1,-1 1 1,0 0 0,0 0-1,-1 0 1,0 1 0,0 0-1,-1 0 1,0 1 0,-1-1 26,-25-21-158,-1 2 0,-1 1 0,-32-16 158,-6-4 57,40 16 61,31 28-143,1-1 0,0 1-1,0-1 1,0 0 0,0 0 0,1 1-1,-1-1 1,0 0 0,1 0-1,-1 0 1,1 0 0,-1 0 0,1 0-1,0 0 1,0 0 0,0 0 0,0 0-1,0 0 1,1 0 0,-1 0 25,5-13-1217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29:0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62 176,'0'0'75,"0"0"5,0 0 144,0 0 171,0 0-67,-4-6-5,3 3-204,0 1-64,1 0 0,-1 0 0,0 0 0,0 1 0,0-1 0,0 0 0,0 1 0,-1-1-1,1 0 1,0 1 0,-1-1 0,1 1 0,-1 0 0,0-1-55,0 46 1177,4-34-1177,0 0 0,0 0 1,1 0-1,1-1 0,0 0 1,0 0-1,0 0 0,1 0 1,1 0-1,0-1 0,0 0 1,0 0-1,1-1 1,0 0-1,2 2 0,-5-5-19,0 0 0,0-1 0,0 1 0,1-1 0,0 0 0,-1 0 0,1 0 0,0 0 0,1-1 0,-1 0 0,0 0 0,1 0 0,-1-1 0,1 0 0,-1 0 0,1 0 0,0-1 0,-1 0 1,1 0-1,0 0 0,-1-1 0,1 0 0,-1 0 0,1 0 0,-1-1 0,1 1 0,4-3 19,-6 1-43,0 0-1,0 0 1,-1 0 0,1 0 0,-1 0-1,1-1 1,-1 1 0,0-1 0,0 0 0,-1 0-1,1 0 1,-1-1 0,0 1 0,0-1 0,0 1-1,-1-1 1,1 1 0,-1-1 0,0-1 43,2-14-196,-1 1 1,0-1-1,-2 0 1,0-1 195,0 10-137,0 8 169,-1 0 0,1 1-1,-1-1 1,0 1 0,0-1 0,0 1-1,0 0 1,0-1 0,0 1-1,-1 0 1,1 0 0,-1 0 0,1 0-1,-1 0 1,0 0 0,0 0-1,0 0 1,0 1 0,0-1 0,0 1-1,-1-1-31,1 1 29,1 0-1,0 1 0,0-1 1,0 1-1,-1-1 0,1 1 1,0-1-1,-1 1 0,1 0 1,0-1-1,-1 1 0,1 0 1,0 0-1,-1 0 0,1 0 1,-1 0-1,1 0 0,0 1 1,-1-1-1,1 0 0,0 1 1,0-1-1,-1 1 0,1-1 1,0 1-1,0 0 0,0-1 1,-1 1-1,1 0 0,0 0 1,0 0-1,0 0 0,0 0 1,1 0-1,-1 0 0,0 0 1,0 0-1,1 1 0,-1-1 0,0 0 1,1 1-29,-12 25 120,2 0 1,2 1-1,0 0 0,-3 27-120,-12 122 616,16-114-406,2-22-105,-2 22-154,0 50 49,7-111-97,0-2 57,0 0 1,0 0-1,0 0 1,0 0-1,0 1 1,0-1 0,0 0-1,0 0 1,0 0-1,0 0 1,0 1-1,0-1 1,0 0 0,0 0-1,0 0 1,0 0-1,0 1 1,0-1-1,1 0 1,-1 0 0,0 0-1,0 0 1,0 0-1,0 1 1,0-1 0,0 0-1,0 0 1,1 0-1,-1 0 1,0 0-1,0 0 1,0 0 0,0 0-1,1 1 1,-1-1-1,0 0 1,0 0-1,0 0 1,0 0 0,1 0-1,-1 0 1,0 0-1,0 0 1,0 0-1,0 0 1,1 0 0,-1 0-1,0 0 1,0 0-1,0 0 1,1 0-1,-1-1 40,11 1-1582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43:15.4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25083 19032 0</inkml:trace>
  <inkml:trace contextRef="#ctx0" brushRef="#br0" timeOffset="3984.612">8132 10142 0,'-18'0'15,"0"0"1,18 18-1,0 17-15,0 1 16,0 52-16,18-35 16,-18 88-1,0-53-15,18 0 16,-18 18-16,0 0 0,17 106 16,-17-107-16,0 107 15,0-106-15,0-18 16,0 0-16,0 0 0,18 1 0,-18-1 15,0-18-15,17 89 16,-17-88-16,18-18 16,-18 0-16,0-1 15,18 1-15,-18-17 0,0 52 16,0-53-16,0-17 0,17-1 16,-17 1-1,18-36-15,-36-17 16</inkml:trace>
  <inkml:trace contextRef="#ctx0" brushRef="#br0" timeOffset="4325.519">8079 12524 0,'0'17'16,"0"1"0,17 0-16,-17-1 15,0 1-15,18-1 0,-18 36 16,18-35-16,-1 53 16,-17-54-1,18 36-15,-1-35 16,1 17-16,0-17 15,17-18 1,-17 0-16,-1 0 0,1-18 16,0 18-16,-1-35 15,1 17-15,-1-17 16,-17 0-16,0-36 16</inkml:trace>
  <inkml:trace contextRef="#ctx0" brushRef="#br0" timeOffset="4712.795">7990 10301 0,'-17'0'16,"17"-18"15,0-17-15,17 0-16,1 0 0,17-36 15,-17 53-15,0-17 16,-18 18-16,17 17 0,1 17 16,0 54-1,-1-36-15,18 18 16,-17-35 0,35-1-16,-18-17 15</inkml:trace>
  <inkml:trace contextRef="#ctx0" brushRef="#br0" timeOffset="5337.456">8925 9543 0,'-17'17'16,"34"-17"-1,19 18 1,-1-18-16,53 18 15,-35-18-15,88 0 16,-53 17-16,106-17 16,-88 0-16,141 18 15,-141-18-15,141 17 16,-124-17 0,124 0-16,-123 0 15,52-17-15,-88 17 16,36-18-16,-71 18 15,0 0 1,-36 0-16,1 0 0,0 18 16,-18-1-1,-18-17 1,18 18-16,-18-18 16,18-18-1</inkml:trace>
  <inkml:trace contextRef="#ctx0" brushRef="#br0" timeOffset="5614.192">11201 9454 0,'17'18'16,"1"0"-16,0-1 15,35 1-15,-18-18 16,18 35-16,-18-17 15,36 17 1,-54-35-16,36 35 16,-35-35-16,-1 18 15,-34-18 1,-36 0 0,18 0-16,-54 18 15,36-18 1,18 17-16,0-17 15</inkml:trace>
  <inkml:trace contextRef="#ctx0" brushRef="#br0" timeOffset="6171.899">9208 9260 0,'0'0'0,"-18"-17"16,0 17-16,-35 17 15,18 1-15,-36 17 16,36-17-16,0 17 0,-36 18 16,36-18-1,0 1-15,35-19 16,17 19-1,1-19-15,35 1 0,53 17 16,-36-17-16,36-1 16,-53-17-16,0 0 0,-18 18 15</inkml:trace>
  <inkml:trace contextRef="#ctx0" brushRef="#br0" timeOffset="6431.585">9719 9102 0,'-18'35'0,"18"18"15,0 35 1,0-53-16,0 36 16,0-53-16,18-1 15,0 1-15,-1-18 0,1 0 16</inkml:trace>
  <inkml:trace contextRef="#ctx0" brushRef="#br0" timeOffset="6632.932">10054 9066 0,'-17'18'15,"17"17"-15,-18 18 16,18-35-16,18 35 16,-1-36-16,1 1 15,-1-18-15,19 18 0,34-18 16,-52 0-16,35-18 15,-36 0-15</inkml:trace>
  <inkml:trace contextRef="#ctx0" brushRef="#br0" timeOffset="6755.256">10178 9208 0,'0'88'16,"0"-176"-16,17 229 0,-17-106 0,36 53 15,-19-53-15</inkml:trace>
  <inkml:trace contextRef="#ctx0" brushRef="#br0" timeOffset="7266.616">7285 11042 0,'0'18'16,"0"17"-16,0 0 16,0 18-16,0 0 0,0 70 15,18-70-15,-18 36 16,0-54-16,35 0 15,-18-35 1,1-18-16</inkml:trace>
  <inkml:trace contextRef="#ctx0" brushRef="#br0" timeOffset="7472.162">7585 11060 0,'0'0'15,"-18"53"-15,18-18 0,0 0 16,-18 0-16,18-17 16,0 35-16,18-35 15,17-1-15,-17 1 16,35-1-16,-18-17 16,18 0-1,-35 0-15,-1 0 0</inkml:trace>
  <inkml:trace contextRef="#ctx0" brushRef="#br0" timeOffset="7616.547">7743 11289 0,'0'0'0,"18"141"0,0-70 15,-1 52-15,19-70 16,-19-18-16,1 1 15</inkml:trace>
  <inkml:trace contextRef="#ctx0" brushRef="#br0" timeOffset="10135.523">7955 11695 0</inkml:trace>
  <inkml:trace contextRef="#ctx0" brushRef="#br0" timeOffset="45472.09">617 2646 0,'-17'17'0,"-1"1"16,0-18-16,18 18 0,-17 17 15,17-17-15,-18-1 16,18 19-16,0 34 15,0-17-15,0 0 16,0 70-16,0-70 16,0 18-16,0 52 15,0-52-15,0 0 0,-17 70 16,17-71 0,0 36-16,0-35 15,0 52-15,17-52 16,18 34-16,1-69 15,17 34 1,-18-52-16,53 35 16,-70-53-16,35 17 15,-36 1-15,19-18 16,-19 0-16,-34 0 31,-1-18-15</inkml:trace>
  <inkml:trace contextRef="#ctx0" brushRef="#br0" timeOffset="45945.85">582 4568 0,'18'18'31,"35"-18"-15,-18 0-16,35 18 15,-34-18-15,-1 0 0,18-18 16,-18 18 0,18-35-16,-35 17 15,-1-35-15,-17 18 16,-17-18-1,17 0-15,-18-17 16,1 34-16,-1 1 0,-17-35 16,17 34-16,0-17 15,1 36-15,17-19 16</inkml:trace>
  <inkml:trace contextRef="#ctx0" brushRef="#br0" timeOffset="50094.336">2028 8890 0,'-35'18'15,"18"-18"1,34 0 0,1 0-1,17-18-15,18 18 16,0-18-16,106 1 16,-71 17-16,18-18 15,0 18-15,17 0 0,18 0 0,159-18 16,-159 1-16,18-1 15,158-35 1,-158 36-16,-35-1 0,87-17 16,-123 35-16,-17 17 15,88 19 1,-106 17 0,-36-36-16,1-17 0,-18 18 15,-18-18-15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36:51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0 2497,'0'0'352,"0"0"353,0 0-577,0 0-128,0 0-16,0 0-64,0 0-192,0 0-1057,-21 14-352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36:53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18 139 0,'-1'0'3,"0"0"13,0 0 7,1 0 0,-1 0 0,0 0 0,1 0 1,-1 0-1,0-1 0,1 1 0,-1 0 0,1 0 0,-1 0 1,0-1-1,1 1 0,-1 0 0,1-1 0,-1 1 1,1-1-1,-1 1 0,1 0 0,-1-1 0,1 1 0,-1-1 1,1 1-1,0-1 0,-1 0 0,1 1 0,0-1 0,-1 1 1,1-1-1,0 0 0,0 1 0,0-1 0,-1 1 1,1-1-1,0 0 0,0 1 0,0-1 0,0 0 0,0 1 1,0-1-1,0 0 0,1 1 0,-1-1 0,0 0 0,0 1 1,0-1-1,1 1 0,-1-1 0,0 0 0,1 1 1,-1-1-1,0 1 0,1-1-23,0-2 119,1 0 1,-1 0-1,1 0 0,0 0 1,0 0-1,0 0 0,0 0 0,0 1 1,0-1-1,1 1-119,70-59 46,-51 40-31,-21 21 9,-1 0 14,0 0-22,0 0-30,0 0-15,0 0-3,0 0-8,0 0-37,0 0-27,0 0 10,-1 33-50,-41 198 139,40-213-1108,2-13 481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39:50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70 0,'0'0'317,"0"0"-143,0 0-62,0 0-8,0 0 75,0 0 42,0 0-2,-28-17 2262,29 16-2499,-1 0 0,1 0 0,0 0 0,0 0 0,0 0 0,0 0 1,0 0-1,0 1 0,0-1 0,0 0 0,0 1 0,0-1 0,0 1 0,0-1 0,0 1 0,0-1 0,1 1 0,-1 0 0,0 0 0,0 0 1,0 0-1,1 0 0,-1 0 0,0 0 0,0 0 0,1 0 0,-1 0 18,52 1 91,-36-1-130,-9 0 33,-1-1 1,1 1-1,-1-2 1,0 1-1,1-1 1,-1 0-1,0-1 1,0 1-1,0-1 1,0-1-1,-1 1 1,1-1-1,-1 0 1,5-5 5,-10 25-81,-1 0 0,-1 0 0,-3 15 81,-26 94 454,19-77-358,-1-1-1,-7 16-95,16-60 233,2-2-2851,1-1 1303</inkml:trace>
  <inkml:trace contextRef="#ctx0" brushRef="#br0" timeOffset="352.909">109 265 256,'0'0'448,"0"0"337,0 0-49,0 0-192,0 0-304,0 0 0,-2-3-15,2 3-113,2 0-96,26-4-16,21 0 64,15 0-64,12 0-64,1-3-1089,-9-3-1248</inkml:trace>
  <inkml:trace contextRef="#ctx0" brushRef="#br0" timeOffset="1837.001">280 212 464,'0'0'334,"0"0"-68,0 0 20,0 0 26,0 0-26,1-10-84,0-2-121,3-46 502,-5 55-559,1-1 1,-1 0-1,1 1 0,-1-1 0,0 1 0,-1-1 1,1 1-1,0 0 0,-1-1 0,0 1 0,0 0 1,0 0-1,0 0 0,0 0 0,0 1 0,-2-2-24,-2-2 4,-1 0-1,1 0 1,-1 1 0,0 0-1,0 1 1,-1 0-1,1 0 1,-1 0-1,0 1 1,0 0-1,0 0 1,0 1-1,-1 0 1,1 1-1,0 0 1,-1 0-1,1 1 1,-1 0-1,0 0-3,5 0-5,-1 0 0,1 0 0,-1 0 0,1 0 0,0 1 0,-1 0 0,1 0 0,0 0 1,0 0-1,0 1 0,0-1 0,0 1 0,0 0 0,0 1 0,0-1 0,1 1 0,-1-1 0,1 1 0,-2 1 5,2 1-13,0 0 0,1-1 1,-1 1-1,1 0 0,0 1 0,0-1 1,1 0-1,-1 0 0,1 1 0,0-1 1,1 1-1,-1-1 0,1 1 0,0-1 1,1 1 12,-2-2-1,1-1 1,0 1-1,1-1 1,-1 1-1,0-1 1,1 1-1,0-1 1,0 1-1,0-1 1,0 0-1,1 0 1,-1 0-1,1 1 1,0-1-1,0-1 1,0 1-1,0 0 1,0 0-1,1-1 1,-1 1-1,1-1 1,0 0-1,-1 0 1,1 0-1,0 0 1,0 0-1,1-1 1,-1 1-1,0-1 1,0 0-1,1 0 1,-1 0-1,1 0 1,-1-1-1,1 1 1,-1-1-1,2 0 1,34 1 134,-38 0-234,1-1-1,0 0 0,-1 0 0,1 0 0,0 0 0,-1 0 1,1 0-1,0 0 0,-1-1 0,1 1 0,-1-1 0,1 1 0,-1-1 1,1 1-1,-1-1 0,1 0 0,-1 0 0,2-1 101,-3-5-1283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36:5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1289 91 416,'0'0'622,"0"0"-283,0 0-123,0 0 24,0 0 32,0 0-37,-8 79 24,1 94 38,7 1 0,12 52-297,2 134 166,-14-246 262,-5 0 0,-18 103-428,10-143-105,-14 74-375,7 0 0,6 2 1,7 8 479,7-143-689,0-3-285</inkml:trace>
  <inkml:trace contextRef="#ctx0" brushRef="#br0" timeOffset="1321.767">1331 51 176,'0'0'107,"0"0"40,0 0 189,0 0-160,0 0-128,-2-3-24,-10-9 13,9 9-10,3 3 24,0 0 18,0 0-66,0 0-22,0 0-13,0 0-11,16 0 11,131 4 336,33 10-304,-132-11 52,-30-3-56,0 1 1,0 1-1,0 1 0,-1 1 1,11 3 3,-23-5-3,1 0 0,-1 0 1,0 1-1,0 0 1,-1 0-1,1 0 0,0 0 1,-1 1-1,0 0 1,0 0-1,0 0 0,0 0 1,-1 1-1,0-1 1,1 1-1,-2 0 0,1 0 1,-1 0-1,1 0 1,-1 1 2,6 21 19,0-1 0,-2 1 0,-1 0 0,-1 0 0,-1 20-19,0 46 652,-6 4-652,1 6 408,2 89-261,12 564 744,-1-609-879,3 101 21,-17-189 144,-8 49-177,3-49-153,2 51 153,6-70-1969,0-29 571</inkml:trace>
  <inkml:trace contextRef="#ctx0" brushRef="#br0" timeOffset="1871.694">1385 1689 160,'0'0'64,"0"0"-64,0 0 0,0 0 32,0 0-32,0 0 0,-13 4 0,11-4 0,2 0 0,0 0-64,0 0-128</inkml:trace>
  <inkml:trace contextRef="#ctx0" brushRef="#br0" timeOffset="2753.375">1385 1689 192,'-78'104'198,"71"-93"-91,0 0 1,0 0 0,1 1 0,1-1 0,0 1 0,0 1-1,2-1 1,-1 1 0,1 0 0,1-1 0,1 1 0,0 0 0,0 0-1,1 4-107,-2 22 190,-5 111 1250,8 54-1440,1-52 369,1-150-380,0-1 0,0 0 0,1 0 0,-1 0 1,0 0-1,1-1 0,-1 1 0,0-1 0,1 0 0,-1 0 1,0 0-1,3 0 11,-5 0-4,69-1 51,1-3 0,68-12-47,-80 9 8,1 3 0,0 3 0,0 2 0,49 7-8,-72-6 10,-22-1-27,0-1 0,0 2-1,1 0 1,10 4 17,-6 18-2033,-16-24 651</inkml:trace>
  <inkml:trace contextRef="#ctx0" brushRef="#br0" timeOffset="3985.436">1344 555 48,'0'0'422,"0"0"-182,0 0-83,0 0 0,0 0-4,0 0-41,0 0-48,-29 13 378,26-11-444,2-2-1,0 0-10,1 0-9,0 0-15,0 0 13,23 0 350,229-4 1345,171 3-1499,-414 1-298,0 1 1,-1 1-1,1-1 0,0 1 0,-1 1 0,1 0 1,6 3 125,14 8-1558</inkml:trace>
  <inkml:trace contextRef="#ctx0" brushRef="#br0" timeOffset="4622.801">1278 1204 176,'0'0'512,"0"0"-165,0 0-189,0 0-70,0 0-11,0 0-5,0 0 13,0 0-23,0 0-33,3 0 59,363-1 2370,6-1-4561,-344 2 966</inkml:trace>
  <inkml:trace contextRef="#ctx0" brushRef="#br0" timeOffset="5306.012">1238 1831 112,'0'0'320,"0"0"-74,0 0-70,0 0-35,0 0 75,0 0 64,0 0 19,0 0-8,0 0 13,0 0 38,0 0-97,0 0-56,0 0-58,8 0-93,749-6-119,-726 6-1647</inkml:trace>
  <inkml:trace contextRef="#ctx0" brushRef="#br0" timeOffset="7838.936">2173 139 256,'0'0'406,"0"0"26,0 0 5,0 0-74,0 0 5,0-2-2,0-3-153,0 4-202,-2 18 11,0 0-1,-1 0 1,-1 0-1,-1-1 1,0 0 0,-1 0-1,-1 0 1,0 0-1,-8 10-21,4-4 38,0 1 1,2 0-1,0 0 0,1 2-38,9-61-2113,6-1 1027</inkml:trace>
  <inkml:trace contextRef="#ctx0" brushRef="#br0" timeOffset="8169.031">2173 139 688</inkml:trace>
  <inkml:trace contextRef="#ctx0" brushRef="#br0" timeOffset="8170.031">2173 139 688,'1'0'1,"4"2"48,0 0-1,0 1 0,-1-1 0,1 1 1,0 0-1,-1 0 0,0 0 0,0 1 0,0-1 1,0 1-1,0 0 0,-1 0 0,0 1 0,0-1 1,0 1-1,0-1 0,-1 1 0,0 0 0,0 0 1,0 0-1,0 0 0,0 4-48,36 200 1684,-24-215-2973,-1-17 694,5-10-171</inkml:trace>
  <inkml:trace contextRef="#ctx0" brushRef="#br0" timeOffset="8491.69">2467 148 256,'0'0'430,"0"0"-180,0 0-194,0 0-40,0 0 11,-14 9 48,-7 4 100,0 1 0,1 2 0,0 0 1,2 1-1,0 0 0,-3 6-175,11-11 105,1-2-26,1 0 0,0 0-1,1 1 1,0 0 0,1 0 0,0 0-1,-4 11-78,11-21-8,-1-1 0,1 1 0,-1-1 0,0 1-1,1-1 1,-1 0 0,1 1 0,-1-1 0,1 0 0,-1 1 0,1-1-1,-1 0 1,1 0 0,-1 0 0,1 1 0,0-1 0,-1 0-1,1 0 1,-1 0 0,1 0 0,-1 0 0,1 0 0,0 0-1,-1 0 1,1 0 0,-1 0 0,1-1 0,0 1 0,-1 0-1,1 0 1,-1 0 0,1-1 0,-1 1 0,1 0 0,-1-1-1,1 1 1,-1 0 0,1-1 8,26-9-402,32-31-508,-30 18 19</inkml:trace>
  <inkml:trace contextRef="#ctx0" brushRef="#br0" timeOffset="8859.413">2467 148 352</inkml:trace>
  <inkml:trace contextRef="#ctx0" brushRef="#br0" timeOffset="8860.413">2467 148 352,'15'85'608,"-11"-62"49,2 2-305,-1 1 256,-1 1-224,-2-2-240,0-2 145,0-2-97,-2-5-16,2-3-112,-2-3-64,2-3 0,-2 3 32,5-3-32,-3 1-64,6-2-545,1-6-1279</inkml:trace>
  <inkml:trace contextRef="#ctx0" brushRef="#br0" timeOffset="10589.46">2211 777 368,'0'0'504,"0"0"-29,0 0 14,0 0-4,0 0-191,0 0-287,-1-1 0,1 1 0,0 0-1,-1 0 1,1-1 0,-1 1 0,1 0 0,-1 0 0,1 0 0,0-1 0,-1 1 0,1 0 0,-1 0 0,1 0 0,-1 0 0,1 0 0,-1 0 0,1 0 0,-1 0 0,1 0 0,-1 0 0,1 0 0,-1 1 0,1-1 0,0 0 0,-1 0 0,1 0 0,-1 1 0,1-1-7,-5 8 28,0 0-1,1 1 0,0-1 0,0 1 0,1 0 1,0 0-1,1 0 0,0 0 0,1 1 0,-1 0-27,-3 98 273,5-107-272,1 1 1,-1-1 0,1 1-1,0-1 1,0 1 0,-1-1-1,1 0 1,0 1 0,0-1-1,0 0 1,0 0 0,1 0-1,-1 1 1,0-1 0,0-1-1,1 1 1,-1 0 0,0 0-1,1 0 1,-1-1 0,1 1-1,-1-1 1,1 1 0,-1-1-1,1 1 1,0-1 0,-1 0 0,1 0-1,-1 0 1,1 0 0,0 0-1,-1 0 1,1 0-2,5 0 11,0 0-1,1 0 1,-1 0 0,0-1 0,0 0-1,1-1 1,1 0-11,-3-1-4,0 0 1,0 1-1,0-2 0,-1 1 0,1-1 0,-1 0 0,0 0 1,0 0-1,-1-1 0,1 1 0,-1-1 0,0 0 1,0-1-1,-1 1 0,4-6 4,-3 2-3,0 0 0,0-1 0,-1 1 1,0-1-1,-1 1 0,0-1 0,0 0 0,-1 0 1,-1 0-1,1-1 3,-2 8 0,1 1 1,0 0 0,-1 0-1,1 0 1,-1 0-1,0 0 1,0 0-1,0 0 1,0 0 0,0 0-1,0 0 1,0 1-1,-1-1 1,1 0-1,-1 1 1,1-1-1,-1 1 1,1-1 0,-1 1-1,0 0 1,0 0-1,0 0 1,0 0-1,0 0 1,0 0 0,0 0-1,0 1 1,0-1-1,0 1 1,0-1-1,0 1 1,-1 0-1,-8-2-87,0 1-1,0 0 1,1 1-1,-1 0 1,-10 2 87,20-2-33,-1 0 0,1 0-1,0 1 1,0-1 0,0 1-1,0-1 1,0 1 0,0-1 0,0 1-1,0-1 1,0 1 0,0 0 0,0 0-1,0 0 1,0-1 0,0 1 0,1 0-1,-1 0 1,0 0 0,1 0 0,-1 0-1,0 0 1,1 0 0,0 1 0,-1-1-1,1 0 1,0 0 0,-1 0 0,1 0-1,0 1 34,-7 24-1078</inkml:trace>
  <inkml:trace contextRef="#ctx0" brushRef="#br0" timeOffset="11447.47">2430 886 320,'0'0'368,"0"0"110,0 0-46,0 0-26,0 0 2,0-2 328,0 4-557,1 80-329,0-81 123,-1 1-1,1-1 0,0 0 1,0 0-1,0 0 0,-1 0 0,1-1 1,0 1-1,1 0 0,-1 0 0,0-1 1,0 1-1,0 0 0,0-1 1,0 1-1,1-1 0,-1 0 0,0 1 1,0-1-1,1 0 0,-1 0 1,0 1-1,1-1 0,-1 0 0,0-1 1,1 1-1,-1 0 0,0 0 0,0 0 1,1-1-1,0 1 28,1-1-69,1 1 0,-1-1 0,1 1 1,0-1-1,-1 0 0,1 0 0,-1-1 0,0 1 0,1-1 1,-1 0-1,0 0 69,0-2-41,0 0-1,0-1 1,0 1 0,-1-1 0,1 0 0,-1 0 0,-1 0 0,1 0 0,-1 0 0,1-1-1,-1 1 1,-1 0 0,1-1 0,-1-2 41,0 5 25,0 0 0,1 0 0,-2-1 0,1 1 0,0 0 0,-1 0 0,1 0 0,-1 0 0,0 1 0,0-1-1,0 0 1,0 0 0,-1 0 0,1 1 0,-1-1 0,1 1 0,-1-1 0,0 1 0,0-1 0,0 1 0,0 0 0,-1 0 0,1 0 0,-1 0 0,-2-1-25,3 4-1489,2 4 1369</inkml:trace>
  <inkml:trace contextRef="#ctx0" brushRef="#br0" timeOffset="11774.299">2565 1099 48,'0'0'536,"2"19"-101,0 1-381,3 20 325,-2 0 1,-1 0-1,-4 38-379,1-64 105,-1 0 0,-1 0 0,0-1 0,-1 1 0,-1-1 0,-3 9-105,5-16 24,0 1 0,-1-1-1,0-1 1,0 1-1,0 0 1,0-1 0,-1 0-1,0 0 1,0 0-1,0-1 1,-1 0 0,1 0-1,-5 2-23,9-5 5,0 0 0,0 0 0,0-1 0,-1 1 1,1 0-1,0-1 0,0 1 0,-1-1 0,1 1 0,0-1 0,0 0 0,-1 0 0,1 1 0,0-1 0,-1 0 0,1 0 0,-1 0 1,1-1-1,0 1 0,-1 0 0,1 0 0,0-1 0,0 1 0,-1-1 0,1 1 0,0-1 0,0 1 0,-1-1 0,0-1-5,1 0-26,-1 0-1,0 0 0,1-1 0,0 1 1,-1-1-1,1 1 0,0-1 1,1 0-1,-1 1 0,0-1 0,1 0 1,-1 0-1,1 0 0,0 0 27,-1-15-330,1 0 0,1 0 0,0 0 0,2-4 330,12-39-753</inkml:trace>
  <inkml:trace contextRef="#ctx0" brushRef="#br0" timeOffset="12227.458">2737 946 112,'0'0'163,"0"0"-43,0 0 53,0 0 102,0 0-3,0-1-258,0 1 0,1 0 0,-1 0 0,0 0 0,0 0 0,0-1 1,0 1-1,0 0 0,1 0 0,-1 0 0,0 0 0,0 0 0,0 0 0,0-1 0,1 1 0,-1 0 0,0 0 0,0 0 0,1 0 0,-1 0 0,0 0 0,0 0 0,0 0 0,1 0 0,-1 0 0,0 0 1,0 0-1,0 0 0,1 0 0,-1 0 0,0 0 0,0 0 0,1 0 0,-1 0 0,0 0 0,0 1 0,0-1 0,0 0 0,1 0 0,-1 0 0,0 0 0,0 0 0,0 1 0,0-1 0,1 0-14,-6 98 64,6-96-62,0-1-1,0 1 1,-1-1-1,1 1 1,0-1-1,0 0 1,0 1-1,0-1 1,1 0-1,-1 0 1,0 1-1,1-1 1,-1 0-1,0 0 1,1-1-1,-1 1 1,1 0-1,-1 0 0,1-1 1,0 1-1,-1-1 1,1 1-1,0-1 1,-1 0-1,1 0 1,0 0-1,-1 0 1,1 0-1,0 0 1,1 0-2,6 0 11,-1 1 0,1-2 1,0 1-1,-1-1 0,1 0 1,0-1-12,-2-1 6,0 0 1,-1 0-1,1 0 1,-1-1-1,0 0 1,0 0-1,0-1 1,0 1-1,-1-1 1,0-1-1,0 1 1,0-1-1,-1 1 1,0-1-1,0-1 1,0 1-1,-1-1 1,1-1-7,0-2-3,0 1 0,0-1 0,-1 0-1,0 0 1,-1 0 0,-1 0 0,1-1 0,-1 1 0,-1 0 0,0-1 0,-1 1 0,0-7 3,0 13-8,-1 0 1,1 1-1,0-1 0,-1 1 1,0-1-1,0 1 1,0 0-1,0 0 1,-1 0-1,1 0 1,-1 0-1,1 0 1,-1 1-1,0 0 1,0-1-1,0 1 1,-1 0-1,1 0 1,0 0-1,-1 1 1,1-1-1,-1 1 0,0 0 1,0 0 7,-4-1-12,0 0 0,-1 0 0,1 1 0,0 0 0,-1 0-1,1 1 1,0 0 0,-1 1 0,1 0 0,-6 1 12,13-2-33,0 1-1,0-1 1,0 1 0,0 0-1,0-1 1,0 1 0,0 0-1,0-1 1,0 1 0,0 0-1,1 0 1,-1 0 0,0 0-1,1 0 1,-1 0 0,0 0-1,1 0 1,0 0-1,-1 0 1,1 0 0,-1 0-1,1 1 1,0-1 0,0 0-1,0 0 1,0 0 0,0 0-1,0 1 1,0-1 0,0 0-1,0 0 1,0 0 33,0 11-635</inkml:trace>
  <inkml:trace contextRef="#ctx0" brushRef="#br0" timeOffset="13080.376">3029 944 0,'0'0'560,"0"0"-136,0 0-85,0 0-61,0 0 71,0 16-130,0 122-16,0-136-202,1-1 0,-1 0 0,1 0 0,-1 0 0,1 0 0,-1 0 0,1 1 0,0-1 0,0 0 0,-1 0 0,1-1 0,0 1 0,0 0 0,0 0 1,0 0-1,0-1 0,0 1 0,0 0 0,0-1 0,1 1 0,-1-1 0,0 1 0,0-1 0,0 0 0,1 1 0,-1-1 0,0 0 0,0 0 0,1 0 0,-1 0 0,0 0 0,0 0 0,1 0 1,-1 0-1,0-1 0,0 1 0,1 0 0,-1-1-1,4 1 3,-1-1 0,1 0 0,0 0 1,-1 0-1,1 0 0,0-1 0,-1 0 0,0 0 1,1 0-1,-1 0-3,65-52-190,-59 47 166,0-1 0,-1 1 0,0-2 0,0 1 0,0-1 0,-1-1-1,-1 1 1,0-1 0,0-1 0,-1 1 0,0-1 0,-1 0 0,0-1-1,0 1 1,-2-1 0,1 0 0,-1 0 0,-1 0 0,-1 0 0,1-1-1,-2 0 25,2-3-22,-2 13 10,1-1 1,-1 0 0,0 1 0,0-1 0,0 0 0,0 1 0,-1-1 0,1 0 0,-2-3 11,2 7 4,0 0 0,0 0 0,-1-1 0,1 1 0,0 0 0,0 0 1,0 0-1,-1-1 0,1 1 0,0 0 0,0 0 0,-1 0 0,1 0 0,0 0 0,0 0 1,-1 0-1,1 0 0,0-1 0,0 1 0,-1 0 0,1 0 0,0 0 0,0 0 0,-1 0 1,1 0-1,0 1 0,0-1 0,-1 0 0,1 0 0,0 0 0,0 0 0,-1 0 0,1 0 1,0 0-1,0 0 0,-1 1 0,1-1 0,0 0 0,0 0 0,0 0 0,-1 0 0,1 1 1,0-1-1,0 0 0,0 0 0,0 0 0,-1 1 0,1-1 0,0 0 0,0 0 1,0 1-1,0-1 0,0 0 0,0 1-4,-7 12 138,2 13 127,1 0 1,2 0-1,0 0 0,2 0 1,1 5-266,0 9 212,-2-38-205,1-1 1,0 1-1,0-1 0,1 1 0,-1-1 0,0 1 0,0-1 0,1 1 1,-1-1-1,1 0 0,-1 1 0,1-1 0,0 0 0,0 1 0,-1-1 1,1 0-1,0 0 0,0 1 0,0-1 0,0 0 0,0 0 1,1 0-1,-1 0 0,1 0-7,1 0 15,-1 0 0,1 0 0,-1 0 0,1 0 0,0-1 0,-1 0 0,1 1 0,0-1 0,0 0 0,-1 0 0,1 0 0,0-1 0,0 1-15,5-1 18,-1-1 0,1 0 0,-1 0 0,0-1 0,0 0 0,0 0 0,0-1 0,0 1 0,3-4-18,2-2-228,-1-1 0,0 0 1,-1-1-1,0 0 1,0 0-1,-2-1 0,1-1 1,-1 1-1,-1-1 1,-1 0-1,1-1 0,-2 0 1,2-7 227,-29 99 2311,10-43-2282,2 0 0,-4 30-29,-2 40-1033,6-58-981</inkml:trace>
  <inkml:trace contextRef="#ctx0" brushRef="#br0" timeOffset="14320.762">2271 1446 992,'0'0'454,"0"0"208,0 0 18,0 0-77,0 0-123,-2-18-45,0 75-515,0-32 62,1 0 1,2 0-1,0-1 0,2 1 0,0 0 0,2 1 18,-5-25 2,0 0-94,0 0 0,0 0 1,1 0-1,-1 0 0,0 0 0,0 0 1,1 0-1,-1 0 0,1 0 1,-1 0-1,1 0 0,-1 0 0,1 0 1,-1 0-1,1 0 0,0-1 0,-1 1 1,1 0-1,0 0 0,0-1 1,0 1-1,0 0 0,0-1 0,0 1 1,0-1-1,0 1 0,0-1 0,0 0 1,0 1-1,0-1 0,0 0 1,0 0-1,1 1 92,8-1-1094</inkml:trace>
  <inkml:trace contextRef="#ctx0" brushRef="#br0" timeOffset="14797.917">2416 1502 368,'0'0'464,"0"0"-221,-2 0-237,1 0 0,0 1 0,-1-1 0,1 1 0,0-1 0,0 1 0,0-1 1,-1 1-1,1 0 0,0 0 0,0 0 0,0 0 0,0 0 0,0 0 0,0 0-6,-3 9 0,0 0 1,0 0-1,2 0 1,-1 1 0,1-1-1,1 1 1,-1-1-1,2 1 1,0-1-1,0 8 0,3-15 0,-1 0 0,0 0-1,1 0 1,0-1 0,0 1 0,-1-1-1,2 0 1,-1 1 0,0-1 0,0 0-1,3 0 1,17 14 3,-13-6 174,0 0 0,-1 0 1,0 1-1,-1 0 0,0 1 0,-1 0 0,0 0 0,-1 0 1,0 1-1,1 5-177,-7-15-93,1 0 1,-1-1 0,0 1 0,0-1 0,0 1-1,0 0 1,0-1 0,0 1 0,-1-1-1,1 1 1,-1-1 0,0 1 0,0-1-1,0 1 93,-1-3-1651</inkml:trace>
  <inkml:trace contextRef="#ctx0" brushRef="#br0" timeOffset="15181.339">2656 1427 1953,'0'0'472,"0"0"-290,0 42-20,-1-13-134,0-21-13,0 0 0,1 0 0,0 0 0,1 0 0,0 0 0,0-1-1,0 2-14,0-8 0,-1 1-1,1 0 1,0 0-1,0-1 1,0 1-1,0-1 1,0 1-1,0-1 0,0 1 1,1-1-1,-1 0 1,0 1-1,1-1 1,-1 0-1,1 0 0,-1 0 1,1 0-1,0 0 1,-1 0-1,1-1 1,0 1-1,-1-1 0,1 1 1,0-1-1,0 1 1,0-1-1,0 0 1,-1 0-1,1 0 1,0 0-1,1 0 1,4-1-126,0 1 0,0-2-1,0 1 1,-1 0 0,1-1 0,0-1 0,-1 1 0,1-1-1,-1 0 1,0 0 0,0-1 0,0 0 0,0 0 0,-1 0-1,1-1 1,-1 0 0,1-2 126,10-8-739</inkml:trace>
  <inkml:trace contextRef="#ctx0" brushRef="#br0" timeOffset="15518.148">2837 1548 0,'0'0'560,"0"17"57,-2 502 3302,2-518-3894,0 0 1,0 0-1,0 1 1,-1-1 0,1 0-1,0 0 1,-1 1-1,1-1 1,-1 0-1,1 0 1,-1 0-1,0 0 1,1 0 0,-1 1-1,0-1 1,0-1-1,0 1 1,0 0-1,0 0 1,0 0 0,0 0-1,0-1 1,0 1-26,-35 11 294,22-11-251,-1 0 1,1-1 0,0 0-1,-3-1-43,14 0-9,0 0 1,0 0-1,0 0 0,0 0 0,0 0 0,0-1 0,0 1 1,0-1-1,1 0 0,-1 0 0,1 0 0,-1 0 0,1 0 1,0-1-1,0 1 0,0 0 0,0-1 0,0 0 0,1 0 1,-1 1-1,1-1 0,0 0 0,-1 0 0,1 0 1,1 0-1,-1 0 0,0-1 0,1 1 0,-1-2 9,0-8-226,-1 0-1,1 0 1,1 0 0,1 1-1,0-1 1,0 0-1,1 0 227,0 4-229,0 1 0,1 0 1,0 0-1,0 0 0,5-8 229,27-38-1646</inkml:trace>
  <inkml:trace contextRef="#ctx0" brushRef="#br0" timeOffset="16134.094">3061 1490 976,'0'0'747,"0"0"-184,0 0-178,0 0-68,0 13-88,-6 20-194,5-25-12,-1 0 1,1 0-1,0 0 1,0 0-1,1 1 1,0-1-1,1 0-23,-1-6 4,1 0 0,-1-1 0,1 1 0,-1 0-1,1-1 1,0 1 0,0-1 0,-1 1 0,1-1 0,0 1 0,0-1-1,1 0 1,-1 0 0,0 1 0,0-1 0,0 0 0,1 0-1,-1 0 1,1 0 0,-1 0 0,1-1 0,-1 1 0,1 0 0,-1-1-1,1 1 1,0-1 0,-1 1 0,1-1 0,0 0 0,0 0 0,-1 0-1,1 0 1,0 0 0,-1 0 0,1 0-4,5 0-29,-1-1 0,0 0 0,0 0 0,0 0 0,0-1 0,0 0 0,0 0 0,0 0 0,0-1 0,-1 0 0,1 0 1,-1 0-1,0-1 0,0 0 0,0 0 0,-1 0 0,1 0 0,-1-1 0,0 0 0,0 0 0,0 0 0,-1 0 0,0-1 0,0 1 0,0-1 0,-1 0 0,0 0 29,5-34-955,-7 38 920,1 0 0,-1 0 0,0 0 0,0 0-1,0 0 1,0 0 0,0 0 0,-1 0 0,1 0 0,-1 0-1,1 0 1,-1 0 0,0 0 0,0 1 0,1-1 0,-1 0 0,-1-1 35,1 3 7,0 0 1,1-1-1,-1 1 1,0 0-1,0 0 1,0-1-1,1 1 1,-1 0-1,0 0 1,0 0-1,0 0 1,0 0-1,1 0 1,-1 0-1,0 0 0,0 0 1,0 1-1,1-1 1,-1 0-1,0 0 1,0 1-1,1-1 1,-1 1-1,0-1 1,0 1-1,1-1 1,-1 1-1,1-1 1,-1 1-1,0-1 1,1 1-1,-1 0 1,1-1-1,-1 1 1,1 0-1,0-1 1,-1 1-1,1 0 1,0 0-1,-1-1 1,1 1-1,0 0 1,0 0-1,0 0 1,0-1-1,0 2-7,-9 38 435,8-28-253,1-4-120,-1-1 0,1 0 0,0 0 0,0 0 0,1 1 1,0-1-1,1 5-62,-1-10 8,0-1 0,0 1 0,0 0 0,0 0 0,0-1 0,0 1 0,0-1 0,1 1 0,-1-1-1,0 0 1,1 1 0,-1-1 0,1 0 0,0 0 0,-1 0 0,1 0 0,0 0 0,0 0 0,-1-1 0,1 1 0,0 0 0,0-1 0,0 0 0,0 1 0,0-1 0,0 0 0,0 0 0,0 0 0,0 0 0,0-1-8,4 1-81,0 0 1,-1-1-1,1 0 0,0-1 1,-1 1-1,1-1 0,-1 0 1,0 0-1,0-1 1,1 1-1,-2-1 0,1 0 1,0-1-1,-1 1 0,1-1 1,-1 0-1,0 0 0,0 0 1,0 0-1,-1-1 0,0 0 1,3-4 80,3-7-710</inkml:trace>
  <inkml:trace contextRef="#ctx0" brushRef="#br0" timeOffset="16464.68">3365 1507 176,'0'0'400,"0"0"99,0 0-131,0 0-234,0 0-145,0 0-37,0 18 83,0 15 589,-1 1 1,-3 9-625,2-32-183,0 1 0,-1-1 0,0 0 0,0 0 1,-1 0-1,-1-1 0,0 0 0,-4 7 183,-5 2-1291</inkml:trace>
  <inkml:trace contextRef="#ctx0" brushRef="#br0" timeOffset="16800.763">3242 1779 480,'0'0'208,"0"0"176,0 0-255,0 0-129,136-82-257</inkml:trace>
  <inkml:trace contextRef="#ctx0" brushRef="#br0" timeOffset="18320.234">1983 2077 176,'0'0'163,"0"0"-64,0 0-59,-4 42 1614,6 5-994,2 0 0,3 8-660,0-5-278,-2 0 1,-2 11 277,-4-59-25,1 0 0,0-1 0,-1 1-1,1 0 1,-1-1 0,0 1 0,1 0 0,-1-1-1,0 1 1,0-1 0,0 1 0,0-1-1,0 0 1,-1 1 0,1-1 0,0 0 0,0 0-1,-1 0 1,1 0 0,-1 0 0,1 0-1,-1 0 1,1-1 0,-1 1 0,0 0 0,1-1-1,-1 1 1,0-1 25,-54 11-424,53-11 306,-23 2-827</inkml:trace>
  <inkml:trace contextRef="#ctx0" brushRef="#br0" timeOffset="19234.27">2539 2268 64,'0'0'259,"0"0"-118,0 0 198,0 0 13,0 0-21,-3-11-102,-10-33-135,13 44-40,0-1 0,0 0 1,0 1-1,-1-1 0,1 0 1,0 1-1,0-1 0,0 0 1,-1 1-1,1-1 0,0 0 1,-1 1-1,1-1 0,-1 1 1,1-1-1,0 1 0,-1-1 1,1 1-1,-1-1 0,1 1 1,-1-1-1,0 1 0,1 0 0,-1-1 1,1 1-1,-1 0 0,0-1 1,1 1-1,-1 0 0,0 0 1,1 0-1,-1 0 0,0 0 1,1 0-1,-1-1 0,0 2 1,0-1-1,1 0 0,-1 0 1,0 0-1,1 0 0,-1 0 0,0 0 1,1 1-1,-1-1 0,1 0 1,-1 1-1,0-1-54,-20 19-252,21-19 293,-8 10-46,1-1 0,1 1 1,0 0-1,0 0 1,1 0-1,0 1 1,1 0-1,0 0 1,1 0-1,-1 5 5,1 6-12,0-1 0,1 1-1,1-1 1,1 1 0,2 4 12,-2-24-4,0 0 1,0-1-1,0 1 1,0-1-1,0 1 1,1-1-1,-1 1 1,1-1-1,-1 1 0,1-1 1,-1 1-1,1-1 1,0 0-1,0 1 1,0-1-1,0 0 1,0 0-1,0 0 1,0 0-1,0 1 1,0-1-1,0-1 0,1 1 1,-1 0-1,0 0 1,1 0-1,-1-1 1,1 1-1,-1-1 1,1 1-1,-1-1 1,1 1-1,-1-1 1,1 0-1,-1 0 0,1 0 1,-1 0-1,1 0 1,-1 0-1,1 0 1,0 0-1,-1-1 1,1 1-1,-1-1 4,5 0-17,0 0-1,-1-1 0,1 0 1,-1 0-1,1-1 0,-1 0 1,0 1-1,0-2 1,0 1-1,0 0 0,-1-1 18,8-8-84,-1 0 0,0-1-1,-1 1 1,-1-2-1,0 0 1,-1 0 0,4-10 84,-8 16-4,-1 0 1,0 0 0,0 0 0,-1 0-1,0 0 1,-1 0 0,0-1 0,0 1-1,-1-1 1,0 1 0,0 0-1,-1-1 1,0 1 0,0-1 0,-1 1-1,0 0 4,-1 2 36,1 0-1,-1 1 1,0-1-1,-1 1 1,1 0-1,-1 0 1,0 0-1,-1 0 1,1 1 0,-4-3-36,-56-41 537,17 13-26,46 34-498,-36-37 792,37 37-822,-1 1 0,0-1 0,0 0 0,1 1 0,-1-1 0,0 0 0,1 0 0,-1 1 0,1-1 0,-1 0 0,1 0 0,-1 0 0,1 0 0,0 0 0,-1 0 0,1 0 0,0 0 0,0 0 0,0 1 0,0-1 0,0 0 0,0 0 1,0 0-1,0 0 0,0 0 0,0 0 0,0 0 0,1 0 0,-1 0 0,0 0 0,1 0 0,-1 0 0,1 0 0,-1 0 0,1 1 0,-1-1 0,1 0 0,0 0 0,-1 1 0,1-1 0,0 0 0,-1 1 0,1-1 0,0 0 0,0 1 0,0-1 0,0 1 0,0 0 0,0-1 17,11-2-428,1 1 0,0 0-1,-1 1 1,1 0-1,0 1 1,0 0 0,4 2 428,15 1-1033</inkml:trace>
  <inkml:trace contextRef="#ctx0" brushRef="#br0" timeOffset="20403.326">2799 2264 592,'0'0'814,"0"0"-126,0 0-256,0 0-218,0 10-134,-17 181 747,17-185-823,0-1-1,0 1 1,1-1 0,-1 1 0,1-1-1,1 1 1,-1-1 0,1 0 0,0 1-1,0-1 1,0 0 0,1-1 0,0 1-1,0 1-3,-1-4 2,0 0-1,0-1 1,0 1-1,1 0 0,-1-1 1,0 1-1,1-1 1,-1 1-1,1-1 0,0 0 1,-1 0-1,1 0 1,0-1-1,-1 1 1,1-1-1,0 1 0,0-1 1,0 0-1,-1 0 1,1 0-1,0-1 0,0 1 1,0-1-1,-1 1 1,1-1-1,0 0 1,-1 0-1,1 0 0,0-1-1,4-1-2,0 0 0,-1-1 0,0 0 0,0 0 0,0-1 0,0 1 0,-1-1 0,1-1 0,-1 1 0,-1-1 0,1 0 0,-1 0 0,0 0 1,0 0-1,1-5 2,1 0-46,-1-1 0,-1 1 1,0-1-1,0 0 1,-1 0-1,0 0 0,-1 0 1,-1-1-1,0 1 46,-1 3-109,1 1 0,-2 0 0,1 0 0,-1 0 0,0 0 1,-1 0-1,0 0 0,0 0 0,-1 1 0,-2-8 109,2 12-36,1 0 1,0-1-1,-1 1 0,1 0 1,-1 0-1,0 1 1,0-1-1,0 1 1,-1-1-1,1 1 0,-1 0 1,1 0-1,-1 0 1,1 1-1,-1-1 1,0 1-1,0 0 0,0 0 1,0 0-1,0 1 1,0-1-1,0 1 1,-1 0 35,-1 0 1,1-1 1,-1 1 0,1 0-1,-1 1 1,1-1-1,-1 1 1,1 0 0,-1 0-1,1 1 1,0 0 0,0 0-1,0 0 1,0 0-1,0 1 1,0 0 0,0 0-1,1 0 1,0 1 0,-1-1-1,1 1 1,1 0 0,-1 0-1,0 1 1,1-1-1,0 1 1,0-1 0,1 1-1,-1 0 1,1 0 0,0 1-1,0-1 1,0 0-1,1 0 1,0 1 0,0-1-1,1 1-1,-1 1 31,0-1-1,1 1 1,0 0-1,0 0 1,0-1-1,1 1 1,0 0-1,1 0 1,-1-1-1,1 1 1,1-1-1,-1 0 1,1 0-1,0 0 1,0 0-1,2 2-30,-2-4 53,1 0 0,-1 0 0,1-1 0,0 1 0,0-1 0,0 1-1,0-1 1,1-1 0,0 1 0,-1 0 0,1-1 0,0 0 0,0 0-1,0-1 1,0 0 0,0 1 0,1-2 0,-1 1 0,0 0 0,1-1-1,1 0-52,2-1-8,0 1-1,-1-1 1,1-1-1,0 1 0,-1-2 1,0 1-1,1-1 1,-1 0-1,0-1 1,0 0-1,-1 0 0,1-1 1,-1 0-1,0 0 1,0 0-1,0-1 0,-1 0 1,0-1-1,0 1 1,-1-1-1,0 0 1,0-1-1,3-6 9,-4 7-51,0 0-1,-1-1 1,0 1 0,0-1-1,-1 1 1,0-1 0,-1 0 0,1 0-1,-1 0 1,-1 0 0,0 0-1,0 0 1,0-2 51,-10 24 80,8 4 128,0 0-1,2 0 1,0 0-1,2 0 1,0 2-208,-2-18 11,1-1 1,0 1 0,0 0-1,0-1 1,0 1 0,0-1-1,0 0 1,0 1 0,0-1-1,0 0 1,1 0-1,-1 1 1,1-1 0,-1 0-1,0 0 1,1-1 0,0 1-1,-1 0 1,1 0-1,0-1 1,-1 1 0,1-1-1,0 0 1,0 1 0,-1-1-1,1 0 1,0 0 0,0 0-1,0 0-11,3 0 34,0 1 0,1-1 0,-1-1 0,0 1 0,0-1 0,1 0 0,-1 0 0,0 0 0,3-2-34,5-6-103,-1 0 0,-1 0 0,1-1 0,-2-1 1,1 1-1,-1-2 0,-1 0 0,0 0 0,-1 0 0,0-1 1,0-2 102,3-23-617,-10 38 610,-1-1 0,0 0 0,1 0 1,-1 0-1,0 0 0,0 0 0,1 1 1,-1-1-1,0 0 0,0 0 0,0 0 1,0 0-1,0 0 0,0 0 0,-1 0 0,1 0 1,0 0-1,0 1 0,-1-1 0,1 0 1,0 0-1,-1 0 0,1 0 0,-1 1 1,1-1-1,-1 0 0,1 0 0,-1 1 1,0-1-1,1 0 0,-1 1 0,0-1 1,1 1-1,-1-1 0,0 1 0,0-1 1,0 1 6,-3-1 9,0 1 1,0 0 0,0-1 0,-1 1 0,1 1-1,0-1 1,0 1 0,0-1 0,0 1 0,-1 1-10,4-1 3,-1 0 1,1 0-1,0 0 0,-1 1 1,1-1-1,0 0 1,0 1-1,0-1 1,0 1-1,0-1 0,1 1 1,-1-1-1,0 1 1,1 0-1,-1-1 1,1 1-1,-1 0 1,1 0-1,0-1 0,0 1 1,0 0-1,0 0 1,0-1-1,0 1 1,1 1-4,-2 16 208,1-8-88,-1 1 0,2-1 0,0 1 0,0-1 0,1 0 0,1 3-120,-3-12 22,1 0 1,0 1-1,0-1 0,0 0 1,0 0-1,0 1 1,0-1-1,1 0 0,-1 0 1,1-1-1,0 1 1,-1 0-1,1 0 0,0-1 1,0 1-1,0-1 0,0 0 1,0 1-1,0-1 1,0 0-1,1 0 0,-1 0 1,0-1-1,1 1 0,-1-1 1,0 1-1,1-1 1,-1 0-1,1 1 0,-1-1 1,1-1-23,1 1-9,0 0 1,0-1 0,0 1-1,0-1 1,0 0 0,-1-1-1,1 1 1,0-1 0,-1 1 0,1-1-1,-1 0 1,1 0 0,-1-1-1,0 1 1,0-1 0,0 0-1,0 1 1,-1-1 0,1 0-1,-1-1 1,0 1 0,0 0-1,1-2 9,1-2-201,0-1-1,-1 1 0,0-1 0,0 0 1,-1 0-1,0 0 0,0-1 0,-1 1 0,0 0 1,0-9 201,-1 40 41,0 0 0,-2-1-1,0 1 1,-2-1 0,0 1 0,-6 14-41,-5 0-208,-4 0-478</inkml:trace>
  <inkml:trace contextRef="#ctx0" brushRef="#br0" timeOffset="20737.514">3174 2644 512,'0'0'1137,"0"0"-177,0 0 97,0 0-449,0 0-608,0 0-240,0 0-16,70-65 144,-38 46-881,-4 1-463</inkml:trace>
  <inkml:trace contextRef="#ctx0" brushRef="#br0" timeOffset="21571.571">3527 2180 144,'0'0'798,"0"0"152,0 0 103,0 0-274,0 0-301,0-1-185,-4 72 476,4 182-657,0-253-156,0 1 1,0-1-1,0 0 1,0 1-1,0-1 1,0 0-1,1 1 1,-1-1-1,0 0 0,0 1 1,0-1-1,0 0 1,0 1-1,1-1 1,-1 0-1,0 0 1,0 1-1,1-1 1,-1 0-1,0 0 1,0 0-1,1 1 1,-1-1-1,0 0 0,1 0 1,-1 0-1,0 0 1,1 1-1,-1-1 1,0 0-1,0 0 1,1 0-1,-1 0 1,1 0-1,-1 0 1,0 0-1,1 0 0,-1 0 1,0 0-1,1 0 1,-1 0-1,0 0 1,1-1-1,-1 1 1,0 0-1,0 0 1,1 0-1,-1 0 1,0 0 43,19-11-1098,1-13 138</inkml:trace>
  <inkml:trace contextRef="#ctx0" brushRef="#br0" timeOffset="22025.538">3674 2195 80,'0'0'963,"0"0"-32,0 0-40,0 0-477,0 0-310,-3-1-11,2 1-87,-1 0 1,1-1-1,0 1 0,0 0 0,0-1 0,-1 1 1,1 0-1,0 0 0,-1 0 0,1 0 0,0 0 1,0 0-1,-1 0 0,1 1 0,0-1 0,0 0 1,0 1-1,-1-1 0,1 1 0,0-1 0,0 1 0,0 0 1,0-1-1,0 1 0,0 0 0,0 0 0,0 0 1,0 0-1,0 0 0,1 0 0,-1 0-6,-2 4 0,1 1 0,0-1-1,0 1 1,0 0 0,1 0-1,-1 5 1,0-4 16,0 2-22,0 1-1,0-1 1,1 1 0,0 0 0,0-1 0,1 1 0,1-1 0,0 1 0,0 0 0,1-1 0,0 1 0,0-1-1,1 0 1,0 0 0,1 0 0,0 0 0,0-1 0,1 1 0,0-1 0,1 0 0,2 2 6,1 1-27,-4-5 43,1 0 1,-1 0-1,0 1 0,0 0 1,-1 0-1,0 0 0,0 0 1,-1 1-1,0 0 1,0-1-1,-1 1 0,0 0 1,0 0-1,-1 1 0,0 0-16,0 7 36,-1 1 0,-1-1-1,0 1 1,-1-1 0,-1 0-1,-1 0 1,0 1-36,2-10-75,-1 0 1,1 0-1,-1 0 1,0-1-1,-1 1 0,1-1 1,-2 0-1,1 0 0,0 0 1,-1 0-1,0-1 0,-1 0 1,1 0-1,-1 0 1,0-1-1,-5 4 75,1-5-736,5-3-332</inkml:trace>
  <inkml:trace contextRef="#ctx0" brushRef="#br0" timeOffset="22622.455">3872 2232 1761,'0'0'34,"-14"10"-44,12-4 86,0 0 1,0 0 0,1 0-1,0 0 1,0 1 0,1-1-1,0 0 1,0 0 0,0 0-1,1 6-76,0 5 285,-2 8 22,0-16-232,1 1 0,-1 0 0,2-1 0,0 1 0,1 9-75,-1-17 5,-1-1 1,1 1-1,-1 0 1,1 0-1,0-1 1,-1 1-1,1 0 1,0-1-1,0 1 1,0-1 0,0 0-1,1 1 1,-1-1-1,0 0 1,1 1-1,-1-1 1,1 0-1,-1 0 1,1 0-1,-1 0 1,1-1 0,-1 1-1,1 0 1,0-1-1,0 1 1,-1-1-1,1 1 1,0-1-1,0 0 1,0 0-1,-1 0 1,3 0-6,1 0 4,0-1 0,1 0 0,-1 0 0,0-1 0,0 0 0,0 1 1,0-2-1,0 1 0,0 0 0,0-1 0,-1 0 0,1 0 0,-1-1 0,0 1 0,0-1 0,0 0 0,-1 0 0,1 0 1,-1 0-1,0-1 0,0 1 0,0-1 0,-1 0 0,1-1-4,3-6-104,-1 0 1,0-1-1,-1 1 0,0-1 1,-1 0-1,0 0 0,-1 0 1,-1 0-1,0-8 104,-1 18-24,0 0 0,-1 1-1,0-1 1,0 0 0,0 1 0,0-1 0,0 1 0,0 0-1,0-1 1,-1 1 0,1 0 0,-1 0 0,0 0 0,0 0-1,0 0 1,0 0 0,0 0 0,0 1 0,0-1 0,0 1-1,-1 0 1,1-1 0,0 1 0,-1 0 0,0 0 0,-1 0 24,-2-1-36,1 0 0,-1 1 0,1-1 0,-1 1 0,0 1 0,1-1 0,-1 1 0,0 0 1,0 0-1,1 0 0,-1 1 0,-5 1 36,11-1-26,-1-1 0,0 1 0,1-1 1,-1 1-1,1 0 0,0-1 0,-1 1 1,1 0-1,0-1 0,-1 1 0,1 0 0,0-1 1,0 1-1,-1 0 0,1 0 0,0-1 0,0 1 1,0 0-1,0 0 0,0 0 0,0-1 0,0 1 1,0 0-1,1 0 0,-1-1 0,0 1 1,0 0-1,0-1 0,1 1 0,-1 0 0,1 0 1,-1-1-1,1 1 26,11 23-230,24 11 920,-2 1 0,-2 1 0,-2 2 0,-1 1 0,22 41-690,5 8-1681,-51-80-328</inkml:trace>
  <inkml:trace contextRef="#ctx0" brushRef="#br0" timeOffset="32646.822">171 225 48,'0'0'141,"0"0"-15,0 0-19,0 0 15,0 0 17,0 0 29,0 0-45,-7-4 1264,7 4-1731</inkml:trace>
  <inkml:trace contextRef="#ctx0" brushRef="#br0" timeOffset="142010.546">277 263 464,'0'0'432,"0"0"-21,0 0 150,0 0-31,0 0-225,0 0-108,-14-28 761,13 26-958,0 1 4,0 1 0,0-1 1,-1 1-1,1-1 0,0 1 0,0 0 1,0 0-1,-1-1 0,1 1 1,0 0-1,0 0 0,-1 0 0,1 0 1,0 0-1,0 1 0,-1-1 1,1 0-1,0 0 0,0 1 1,0-1-1,-1 1 0,1-1 0,0 1 1,0 0-1,0-1 0,0 1 1,0 0-1,0 0 0,0-1 0,0 2-4,-27 25-38,23-20 31,-1 0 0,1 1 0,0 0 0,1 0 0,0 0 0,0 0-1,1 0 1,0 1 0,0 0 0,1 0 0,0 0 0,1 0-1,0 0 1,0 0 0,1 0 0,0 0 0,0 0 0,1 0-1,2 5 8,-2-11 0,0 0 0,1 1-1,-1-1 1,1 0 0,0 0-1,0 0 1,0-1 0,0 1-1,1 0 1,-1-1-1,1 0 1,0 1 0,-1-1-1,1 0 1,0 0 0,0-1-1,0 1 1,1-1 0,-1 1-1,0-1 1,1 0 0,-1 0-1,0-1 1,1 1-1,3 0 1,-3 0 12,0-1-1,1 1 1,-1-1-1,1 0 1,-1 0-1,1 0 0,-1-1 1,1 0-1,-1 1 1,0-2-1,1 1 1,-1 0-1,0-1 0,0 0 1,0 0-1,0 0 1,0 0-1,0-1 1,2-2-12,2-3 7,-1-1 1,0 0-1,-1 0 1,0-1-1,-1 0 1,0 0-1,0 0 1,-1 0 0,0-1-1,-1 0 1,0 0-1,-1 0 1,0 0-1,-1 0 1,0 0-1,-1-1 1,0 1 0,-1-6-8,0 13 0,0 0 1,-1 0 0,1 1-1,-1-1 1,0 0 0,0 1-1,0-1 1,0 1 0,0-1-1,-1 1 1,0 0 0,1 0 0,-1 0-1,0 0 1,-1 0-1,1 1-8,1 0 0,0 1 0,0-1-1,0 0 1,-1 1 0,1 0 0,-1-1 0,1 1 0,-1 0 0,0 0 0,1 0 0,-1 1-1,0-1 1,1 1 0,-1 0 0,0-1 0,0 1 0,0 0 0,1 1 0,-1-1 0,0 0-1,-2 1 9,3 0-76,1 0 0,0 1 0,-1-1-1,1 0 1,0 0 0,0 1 0,0-1-1,0 0 1,0 1 0,0-1-1,0 1 1,0-1 0,1 1 0,-1 0-1,1-1 1,-1 1 0,1 0 0,0-1-1,-1 2 77,0 1-231,-4 24-1181</inkml:trace>
  <inkml:trace contextRef="#ctx0" brushRef="#br0" timeOffset="142356.947">437 463 176,'0'0'163,"0"0"306,0 0 478,0 0 65,0 0-367,0 0-279,0 0-105,0 0 6,0 0-6,0 0-60,0 0-92,0 0-50,-1 9-66,0 0 1,-1 0 0,0 0 0,-1-1-1,0 1 1,0-1 0,0 1 0,-1-1-1,-1 0 1,1 0 0,-1-1 0,-1 1-1,0 0 7,-19 30-118,8-7-1274,2 0 1,-11 31 1391,16-33-1953</inkml:trace>
  <inkml:trace contextRef="#ctx0" brushRef="#br0" timeOffset="143221.322">782 187 0,'0'0'496,"0"0"-352,0 0 80,0 0 150,0-7-241,-1 2 10,0-15 674,4 17-441,4 10-218,-6-5-161,1 0 0,-1-1-1,0 0 1,1 1 0,-1-1 0,1 0-1,-1 0 1,1 1 0,0-1-1,-1 0 1,1-1 0,0 1-1,0 0 1,0 0 0,0-1 0,0 0-1,0 1 1,0-1 0,0 0-1,-1 0 1,1 0 0,1 0 3,49-8-128,-12 2 75,-39 6 69,-1 0 11,0 0 10,0 0 62,0 0-38,-2 20 51,0 0 0,-2 0 0,0 0 0,-2 3-112,-4 23 160,5-22-68,-2 19-40,-2-2 1,-2 1-1,-1-1 1,-4 2-53,15-42-96,0 1 1,0 0-1,0-1 1,0 1 0,-1-1-1,1 1 1,0-1-1,-1 0 1,1 1 0,-1-1-1,0 0 1,1 0-1,-1 0 1,0 0-1,0 0 1,0-1 0,0 1 95,-7 0-1196</inkml:trace>
  <inkml:trace contextRef="#ctx0" brushRef="#br0" timeOffset="143557.892">731 390 544,'0'0'1921,"0"0"-1729,0 0-192,0 0 32,0 0 224,0 0 16,143-37-272,-90 32 0,-2 1-192,-2 4-656,-7 0-833</inkml:trace>
  <inkml:trace contextRef="#ctx0" brushRef="#br0" timeOffset="145076.407">899 974 256,'0'0'64,"0"0"-32,0 0-32,0 0 32,0 0 48,0 0 128,4 0 128,-4 8 49,0 11 479,0 8-432,0 4-240,-8 3-160,-3 7 32,-2 6-48,-2 7-16,1 0-1040</inkml:trace>
  <inkml:trace contextRef="#ctx0" brushRef="#br0" timeOffset="146013.889">460 1699 208,'0'0'136,"0"0"0,0 0 360,0 0 41,0 0-220,0-8-21,0-21-44,0 7 2644,-8 28-2845,-4 7-59,0 0 0,1 0 1,1 1-1,0 1 0,1 0 0,0 0 0,1 1 0,1 0 1,1 0-1,0 0 0,1 1 0,1 0 0,0 0 0,1 1 1,1-1-1,1 10 8,1-26-6,0 0 1,1-1 0,-1 1-1,1 0 1,-1 0 0,1 0-1,0-1 1,-1 1 0,1 0-1,0-1 1,-1 1-1,1-1 1,0 1 0,0-1-1,-1 1 1,1-1 0,0 0-1,0 1 1,0-1 0,0 0-1,0 1 1,0-1 0,0 0-1,-1 0 1,1 0-1,0 0 1,0 0 0,0 0-1,0 0 1,0 0 0,0-1 5,33-1-90,-26 0 79,0-1-1,0 0 1,0-1 0,-1 0 0,0 0 0,0-1 0,0 1 0,0-2 0,-1 1 0,1-1 0,2-3 11,-1 0-55,1 0 0,-1-1 0,0 0 0,-1 0 0,0-1 0,-1 0 0,3-5 55,-8 14-10,0 0-1,0 1 1,0-1 0,0 0 0,-1 0 0,1 0 0,0 0-1,-1 0 1,1 0 0,-1 0 0,0 0 0,0 0 0,0 0 0,0 0-1,0 0 1,0 0 0,0 0 0,-1 0 0,1 0 0,-1 0-1,1 0 1,-1 1 0,0-1 0,0 0 0,1 0 0,-1 0 0,-1 1-1,1-1 1,0 0 0,0 1 0,-1-1 0,1 1 0,-1 0 0,1-1-1,-1 1 1,1 0 0,-1 0 0,0 0 0,-1-1 10,-6-1-109,0 1 1,0 0 0,0 0 0,-1 1 0,1 0-1,0 0 1,0 1 0,-1 1 108,9-2-55,-1 1-1,1 0 1,0 0 0,0 1 0,0-1 0,0 0 0,0 0-1,0 0 1,0 1 0,-1-1 0,1 1 0,0-1 0,0 1-1,0-1 1,0 1 0,1-1 0,-1 1 0,0 0 0,0 0-1,0-1 1,0 1 0,1 0 0,-1 0 0,0 0 0,1 0-1,-1 0 1,1 0 0,-1 0 0,1 0 0,-1 0 0,1 1 55,-9 19-1465</inkml:trace>
  <inkml:trace contextRef="#ctx0" brushRef="#br0" timeOffset="147865.898">661 1866 448,'0'0'475,"0"0"-152,0 0-51,0 0-19,0 0-31,0 0-27,0 0 45,0 0 43,-3-10 1755,-53 110-2196,22-58-807,-3-2-1076</inkml:trace>
  <inkml:trace contextRef="#ctx0" brushRef="#br0" timeOffset="144412.052">445 971 144,'0'0'518,"0"0"26,0 0 29,0 0-15,0 0-155,-1-6 2054,-32 68-2518,27-52 58,0 0 1,0 0-1,1 0 1,0 1 0,1 0-1,0 0 1,0 0-1,1 0 1,1 0-1,0 1 1,1 0 2,0 4 19,0-5-43,0 0 0,1 0 0,0 0 0,1-1 0,0 1 0,2 4 24,-3-13-16,1 0 0,-1-1-1,1 1 1,-1 0 0,1-1 0,0 1 0,0-1 0,0 1 0,0-1 0,0 1 0,0-1 0,0 0 0,0 1 0,1-1 0,-1 0 0,0 0-1,1 0 1,-1 0 0,1 0 0,-1 0 0,1-1 0,0 1 0,-1 0 0,1-1 0,0 1 0,-1-1 0,1 0 0,0 1 0,0-1-1,-1 0 1,1 0 0,0 0 0,0 0 0,-1-1 0,1 1 0,0 0 0,0-1 0,-1 1 0,1-1 0,0 1 0,-1-1 16,3-1-1,-1 1-1,1-1 1,-1 0 0,0 0 0,0 0 0,0-1 0,0 1 0,-1-1 0,1 0-1,0 1 1,-1-1 0,0 0 0,0-1 0,0 1 0,0 0 0,0-1-1,-1 1 1,1 0 0,-1-1 0,0 0 0,0 1 0,0-2 1,2-10-45,0 1 1,-1-1-1,0 0 0,-1 0 1,-1-1 44,0 14-22,1-1 0,-1 0 0,0 0 1,0 0-1,0 0 0,-1 0 1,1 0-1,-1 0 0,0 0 1,1 0-1,-1 1 0,0-1 1,-1 0-1,1 0 0,0 1 1,-1-1-1,0 1 0,1-1 1,-1 1-1,0 0 0,0 0 0,0 0 1,-1 0-1,1 0 0,0 0 1,-1 1-1,1-1 0,-1 1 1,0-1-1,1 1 0,-1 0 1,0 0-1,0 0 0,0 1 1,0-1-1,1 1 0,-1-1 0,0 1 1,-3 0 21,5 0-16,1 0-16,-1 0-1,1 0 0,-1 0 0,1 0 1,0 0-1,-1 0 0,1 0 1,-1 0-1,1 0 0,0 0 1,-1 0-1,1 0 0,-1 0 1,1 1-1,0-1 0,-1 0 1,1 0-1,0 0 0,-1 1 1,1-1-1,0 0 0,-1 0 1,1 1-1,0-1 0,-1 0 1,1 1-1,0-1 0,0 0 1,-1 1-1,1-1 0,0 0 1,0 1-1,0-1 0,0 0 1,-1 1-1,1-1 0,0 1 33,-2 14-1750</inkml:trace>
  <inkml:trace contextRef="#ctx0" brushRef="#br0" timeOffset="144743.107">592 1201 1825,'0'0'1056,"0"0"-1040,0 0-16,0 0 160,0 0-96,0 0-32,-17 90-16,9-58 16,-5 1 16,2 3-48,-4-1-32,1-3-112,3-1-736,5-10-753</inkml:trace>
  <inkml:trace contextRef="#ctx0" brushRef="#br0" timeOffset="149283.218">808 1549 400,'0'0'427,"0"0"-107,0 0-69,0 0 125,0 0 8,-1 0-331,1 0 0,-1 0 0,1 0-1,-1 0 1,1 1 0,-1-1 0,1 0-1,0 0 1,-1 0 0,1 0 0,-1 0-1,1 0 1,0 1 0,-1-1 0,1 0-1,0 0 1,-1 1 0,1-1 0,0 0-1,-1 1 1,1-1 0,0 0 0,-1 1-1,1-1 1,0 0 0,0 1 0,-1-1-1,1 0 1,0 1 0,0-1 0,0 1-1,0-1 1,0 1 0,0-1-1,0 0-51,-27 106 398,-3 20-3747,29-121 2292</inkml:trace>
  <inkml:trace contextRef="#ctx0" brushRef="#br0" timeOffset="149596.191">812 1747 544,'0'0'905,"0"0"-196,0 0-196,0 0-95,0 0 17,0 0-133,0 0-174,0 5-94,-2 7-12,0 0-1,-1 1 0,0-1 1,-1 0-1,-1 0 0,-4 9-21,-15 44-2051,20-53 770</inkml:trace>
  <inkml:trace contextRef="#ctx0" brushRef="#br0" timeOffset="149964.658">952 1599 400,'0'0'134,"0"0"-68,0 20 348,9 127 2144,-9-146-2551,-1 0 0,1 0 0,0 0 0,0-1 0,-1 1 0,1 0 0,-1 0 0,1 0 0,-1 0 0,1 0-1,-1-1 1,1 1 0,-1 0 0,0 0 0,0-1 0,1 1 0,-1 0 0,0-1 0,0 1 0,0-1 0,1 1 0,-1-1 0,0 0-1,0 1 1,0-1 0,0 0 0,0 0 0,0 1 0,0-1 0,0 0 0,0 0 0,0 0 0,0 0 0,0 0 0,0 0-7,-1 0-47,1 0 0,0 0 0,-1 0 0,1 0 0,0 0 0,-1-1 1,1 1-1,0 0 0,-1-1 0,1 1 0,0-1 0,0 1 0,-1-1 0,1 1 1,0-1-1,0 0 0,0 0 0,0 0 0,0 1 0,0-1 0,0 0 0,0 0 0,0 0 1,0-1-1,1 1 0,-1 0 47,-4-19-1491</inkml:trace>
  <inkml:trace contextRef="#ctx0" brushRef="#br0" timeOffset="150299.882">952 1599 160</inkml:trace>
  <inkml:trace contextRef="#ctx0" brushRef="#br0" timeOffset="150300.882">952 1599 160,'56'-101'752,"-44"91"-399,1 1-353,2 3-80,2 4-625</inkml:trace>
  <inkml:trace contextRef="#ctx0" brushRef="#br0" timeOffset="151113.095">360 2307 608,'0'0'400,"0"0"-189,0 0-19,0 0 80,0 0 41,0 0-285,0 0 0,0 0 0,0 0 0,0 0 0,0 0 1,1 0-1,-1 0 0,0 0 0,0 0 0,0 1 1,0-1-1,0 0 0,0 0 0,0 0 0,0 0 0,0 0 1,0 0-1,0 0 0,0 0 0,1 0 0,-1 0 0,0 0 1,0 0-1,0 0 0,0 0 0,0 0 0,0 0 1,0 0-1,0 0 0,1 0 0,-1 0 0,0 0 0,0 0 1,0 0-1,0 0 0,0 0 0,0 0 0,0 0 0,0 0 1,0 0-1,1 0 0,-1 0 0,0 0 0,0 0 1,0 0-1,0 0 0,0-1 0,0 1 0,0 0 0,0 0 1,0 0-1,0 0 0,0 0 0,0 0 0,0 0 0,0 0 1,0 0-29,-1 11 15,0 1 1,-1-1 0,-1 0-1,0 1 1,0-1-1,-4 5-15,2-1 46,0 0-1,1-1 0,-2 14-45,6-23 2,-5 72 60,4-73-71,1 0 0,0 0 1,1-1-1,-1 1 0,1 0 0,-1 0 0,1-1 1,1 1-1,-1 0 0,0-1 0,1 1 1,-1-1-1,1 0 0,0 1 0,0-1 0,1 0 1,1 2 8,-2-4-34,1 1-1,-1-1 1,1 0 0,-1 0 0,1 0 0,-1-1-1,1 1 1,-1 0 0,1-1 0,0 0 0,-1 0-1,1 0 1,0 0 0,-1 0 0,1 0 0,-1-1-1,1 1 1,0-1 0,-1 0 0,1 1 0,-1-1-1,1-1 1,-1 1 0,0 0 0,1 0 0,-1-1 0,0 0-1,0 1 1,0-1 0,0 0 0,0 0 0,0 0 34,10-10-154,1-1 1,-2 0-1,1 0 1,1-6 153,-11 17-66,10-15-125,0 0 0,-2-1 0,0 0 1,-1-1-1,2-5 191,-8 16 7,-1 1-1,1 0 0,-1-1 1,-1 0-1,1 1 1,-1-1-1,-1 0 1,1 0-1,-1 1 1,-1-1-1,1 0 1,-1 0-1,-1 0 1,1 1-1,-3-7-6,1 10 34,1 0 0,0 0-1,-1 1 1,0-1-1,0 1 1,0 0 0,0 0-1,-1 0 1,1 0 0,-1 0-1,0 1 1,0 0 0,0-1-1,0 2 1,0-1 0,0 0-1,-3 0-33,2 0 8,0 0-1,-1 1 0,1 0 0,0 0 0,-1 0 0,1 1 0,-1-1 1,1 1-1,-1 1 0,1-1 0,0 1 0,-1 0 0,1 0 0,-5 2-7,7-1-57,0 1 0,-1 0 0,1 0 0,0 0 0,0 1 0,1-1 0,-1 1 0,1-1 0,0 1 0,0 0 0,0 0 0,0 0 0,1 0 0,-1 0 0,1 0 0,0 4 57,-5 21-875</inkml:trace>
  <inkml:trace contextRef="#ctx0" brushRef="#br0" timeOffset="151484.695">603 2606 256,'0'0'400,"0"0"193,0 0 447,0 0 81,0 0-449,0 0-224,0 0-240,0 3-176,0 1-32,0 10-80,-2 13 16,-19 11 48,-7 12-192,-2 0-544,2 1-353,5-5-223</inkml:trace>
  <inkml:trace contextRef="#ctx0" brushRef="#br0" timeOffset="153071.608">827 2263 352,'0'0'483,"0"0"-59,0 0 214,0 0 42,0 0-218,0-6 11,0 4-2627,0 2 812</inkml:trace>
  <inkml:trace contextRef="#ctx0" brushRef="#br0" timeOffset="153655.539">795 2253 672,'0'0'561,"0"0"-308,0 0 51,0 0 294,0 0-110,0 0-481,0 0-1,0 0 1,0-1-1,0 1 1,-1 0-1,1 0 1,0 0-1,0 0 1,0 0-1,0-1 1,0 1-1,0 0 1,0 0-1,0 0 1,0 0-1,-1 0 1,1 0-1,0 0 1,0 0-1,0-1 1,0 1-1,0 0 1,0 0 0,-1 0-1,1 0 1,0 0-1,0 0 1,0 0-1,0 0 1,0 0-1,-1 0 1,1 0-1,0 0 1,0 0-1,0 0 1,0 0-1,0 0 1,-1 0-1,1 0 1,0 0-1,0 0 1,0 0-1,0 0 1,0 1-1,-1-1 1,1 0-1,0 0 1,0 0 0,0 0-1,0 0 1,0 0-1,0 0 1,0 0-1,0 1 1,-1-1-1,1 0 1,0 0-1,0 0 1,0 0-1,0 0 1,0 1-1,0-1 1,0 0-7,-4 73 235,2-31 97,-2 0 0,-2 5-332,-2 19 109,7-37-2758,1-27 1675</inkml:trace>
  <inkml:trace contextRef="#ctx0" brushRef="#br0" timeOffset="154186.303">978 2188 48,'0'0'1611,"0"0"-1082,0 0-335,0 0 255,0 0-47,0-2-228,0-3-126,0 4-27,0 1 11,0 0 8,-25 10-34,22-5-8,1 1 0,0 0 1,0 0-1,0 0 0,1 0 1,0 0-1,0 0 0,1 0 1,0 0-1,0 0 1,0 0-1,1 0 0,-1 1 1,2-1-1,0 3 2,3 11-7,2 1 0,0-1 0,7 13 7,-12-28-30,1-1 0,-2 1 0,1 0 0,-1 0 0,1 0 0,-1 0 0,-1 0 0,1 0 0,-1 0 0,0 0 0,0 0 0,0 0 0,-1 0 0,1 0-1,-1 0 1,-1 0 0,1 0 0,-1 0 0,0 0 0,0 0 0,0-1 0,0 1 0,-1-1 0,0 0 0,0 0 0,0 0 0,0 0 0,-1 0 0,0-1 0,0 1 0,0-1 0,0 0 0,0 0-1,-3 1 31,-12 8-1542</inkml:trace>
  <inkml:trace contextRef="#ctx0" brushRef="#br0" timeOffset="154523.135">1001 2069 3858,'0'0'1088,"0"0"-1088,0 0-64,0 0-48,0 0-160,113-90-1649</inkml:trace>
  <inkml:trace contextRef="#ctx0" brushRef="#br0" timeOffset="157525.14">0 842 48,'0'0'109,"0"0"11,0 0 115,0 0 141,0 0-13,37-17 739,-28 15-1053,0 0 0,0 1 1,0 0-1,0 0 0,1 1 0,-1 0 0,0 1 1,0 0-1,0 0 0,0 1 0,5 1-49,18 7 84,0 1-1,17 10-83,48 16 42,-61-30-35,0-1 1,0-2-1,1-2 1,0-1-1,29-3-7,-10 0-19,56 7 19,160 37 0,-104-26 19,-85-9-38,73 14 19,-120-14 13,-1-1-1,1-2 0,33-1-12,-51-3 5,0-2-1,0 0 1,0-1 0,0 0 0,0-1 0,-1-2-1,0 1 1,11-7-5,45-25-486,46-33 486,-28 16-341,-84 48 388,0 0 1,-1-1-1,0 0 0,0 0 1,0 0-1,-1 0 0,0-1 1,0 0-1,-1 0 0,0 0 1,-1 0-1,0-1 0,1-4-47,26-50-401,-23 52 311,0 0 1,1 0 0,0 1 0,0 0-1,1 1 1,0 0 0,1 0 0,0 1-1,3-1 90,-11 8 25,0 0 0,0 0 0,1 0 0,-1 0-1,0 1 1,1-1 0,-1 1 0,1-1 0,-1 1-1,0 0 1,1 0 0,-1 0 0,3 1-25,-3-1-65,0 0 0,0 0 1,0 0-1,0 0 0,0 0 0,0 0 1,0 0-1,0-1 0,0 1 1,-1-1-1,1 1 0,0-1 1,0 0-1,0 1 0,-1-1 0,1 0 1,0 0-1,-1-1 0,2 1 65,11-13-872</inkml:trace>
  <inkml:trace contextRef="#ctx0" brushRef="#br0" timeOffset="196643.287">948 54 480,'0'0'323,"0"0"-64,0 0-56,0 0-11,0 0-14,0 0-52,0 0-25,0 1-45,-2 0-32,2-1-42,0 0 4,0 0 28,0 0 15,0 0 11,0 0 27,0 0-37,-1-1 0,1 0 0,-1 1 1,1-1-1,-1 1 0,1-1 1,-1 1-1,1-1 0,-1 1 0,1-1 1,-1 1-1,0 0 0,1-1 0,-1 1 1,0 0-1,1-1 0,-1 1 1,0 0-1,1 0 0,-1 0 0,0 0 1,0 0-1,1 0 0,-1 0 1,0 0-1,1 0 0,-1 0 0,0 0 1,0 0-1,1 0 0,-1 0 0,0 1 1,1-1-1,-1 0 0,0 1 1,1-1-1,-1 0 0,1 1-30,-32 12 18,5 15 52,1 0 0,1 2 0,2 0 0,1 2 0,2 0 0,0 2 0,3 0 0,1 1 0,-6 21-70,18-48-8,0 1 0,1 1 0,1-1 0,0 0 0,0 1 0,0 7 8,1-14-2,2 0 0,-1 1 1,0-1-1,1 0 0,-1 0 1,1 0-1,0 1 0,0-1 1,0 0-1,0 0 1,1 0-1,-1-1 0,1 1 1,0 0-1,0 0 0,0-1 1,0 1-1,0-1 0,0 0 1,1 0-1,0 1 2,3 2-2,1 1 0,0-1-1,0 0 1,1-1 0,-1 1 0,1-2-1,0 1 1,0-1 0,0 0 0,0-1-1,1 1 1,-1-2 0,1 1 0,-1-1-1,1-1 1,0 0 0,-1 0 0,1 0-1,0-1 3,-7 0 4,1 0-1,-1 0 0,0 0 0,1 0 0,-1 0 0,0-1 0,1 1 1,-1-1-1,0 1 0,0-1 0,0 0 0,-1 0 0,1 0 0,0 0 1,-1 0-1,1 0 0,-1-1 0,0 1 0,1 0 0,-1-1 1,0 1-1,-1-1 0,1 1 0,0-1 0,-1 1 0,1-3-3,2-8-4,-1 0-1,0 0 1,-1-1-1,0-8 5,-1 16-3,0-2 13,0 1-1,0-1 1,0 0 0,-1 1 0,0-1 0,-1 1-1,0-1 1,-1-3-10,2 9 2,-1 0-1,1 0 1,-1 0-1,1 0 1,-1 0 0,0 0-1,0 0 1,0 1-1,0-1 1,0 1-1,0-1 1,-1 1 0,1 0-1,0 0 1,-1 0-1,1 0 1,-1 0 0,1 0-1,-1 1 1,1-1-1,-1 1 1,0 0-1,1 0 1,-1 0 0,1 0-1,-1 0 1,0 0-2,0 0-42,3 0-9,0 0 1,-1 0-1,1 0 1,0 0-1,-1 0 0,1 0 1,-1 0-1,1 0 1,0 0-1,-1 0 1,1 0-1,0 0 1,-1 0-1,1 0 0,-1 0 1,1 0-1,0 0 1,-1 0-1,1 1 1,0-1-1,-1 0 1,1 0-1,0 0 1,-1 1-1,1-1 0,0 0 1,0 0-1,-1 1 1,1-1-1,0 0 1,0 1-1,-1-1 1,1 0-1,0 1 51,0 6-1577</inkml:trace>
  <inkml:trace contextRef="#ctx0" brushRef="#br0" timeOffset="197625.687">876 1 272,'0'0'176,"0"0"30,0 0 98,0 0-56,0 0-75,0 0-74,-3 2-51,-38 40 420,2 1 1,-14 22-469,42-51 18,4-4-16,0 1 1,0-1-1,1 1 0,1 1 0,0-1 1,0 1-1,1-1 0,1 1 0,0 0 1,0 1-1,1 2-2,-2 26 18,2 0 1,2 32-19,1-25 5,-1-44-4,1 0 0,0-1-1,-1 1 1,2-1 0,-1 1 0,0-1 0,1 1 0,-1-1 0,1 1 0,0-1 0,0 0-1,0 0 1,2 2-1,39 40 14,-18-18-10,-23-25 14,-1 0-1,1 0 0,0 0 1,0 0-1,0 0 1,0 0-1,0-1 1,0 1-1,0-1 0,0 1 1,0-1-1,1 0 1,-1 0-1,1 0 0,-1 0 1,1 0-1,-1 0 1,1-1-1,0 1 0,-1-1 1,1 0-1,0 0 1,-1 0-1,1 0 1,0 0-1,-1-1 0,1 1-17,0-2 30,1 1-1,-1-1 1,0 0-1,0 0 1,0-1-1,0 1 1,0-1-1,-1 1 1,1-1-1,-1 0 0,1 0 1,-1 0-1,0 0 1,0-1-1,-1 1 1,1 0-1,-1-1 1,2-3-30,0-3 23,0 0-1,0-1 1,-1 1 0,-1-1 0,1 1 0,-2-1 0,1 0 0,-1 1 0,-1-1 0,-2-9-23,3 16-1,-1 1 1,1-1-1,-1 1 1,0-1 0,0 1-1,0 0 1,-1-1-1,1 1 1,-1 0-1,0 0 1,0 0-1,0 0 1,0 0-1,0 0 1,-1 1-1,1-1 1,-1 1-1,1 0 1,-1 0-1,0 0 1,0 0-1,0 0 1,0 0-1,-1 1 1,1 0-1,0-1 1,-1 1-1,1 0 1,-1 1 0,1-1-1,-1 1 1,1-1-1,-3 1 1,0 0-32,2 0-27,-1 0 1,0 0 0,0 0 0,1 1 0,-1-1-1,0 1 1,1 0 0,-1 1 0,0-1-1,1 1 1,0 0 0,-1 0 58,-26 19-1507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10:50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322 214 112,'0'0'136,"0"0"-88,0-43 1654,0 40-1734,0 3-8,0 0 19,0 0 2,0 0-10,0 0 8,0 0 39,0 0 4,0 0 12,0 0 30,0 0 27,0 0 8,0 0 7,0 0-7,0 0 0,0 0 8,0 29 248,1 53 185,-4 0-1,-3 0 1,-5 6-540,0-34 160,-35-52 1529,-17-2-1713,21-17-606,-41-12 1102,83 29-638,-4-2 721,2 0-3097,2 1 704</inkml:trace>
  <inkml:trace contextRef="#ctx0" brushRef="#br0" timeOffset="1020.123">186 296 208,'0'0'286,"0"0"-33,0 0-93,0 0-45,0 0-32,0 2-59,0-2 10,0 0-12,0 0-1,0 0 19,0 0 3,0 0 26,0 0-8,0 0-23,0 0-6,0 0 0,0 0-3,0 0-21,2 40 360,-2-34-1670</inkml:trace>
  <inkml:trace contextRef="#ctx0" brushRef="#br0" timeOffset="30154.211">197 286 48,'0'0'155,"0"0"53,0 0 64,0 0 45,0 0-36,0 0-100,12-55 918,-6 44-1045,-6 11-46,0 0-1,0 0 1,0 0 0,0 0-1,0 0 1,0 0-1,0 0 1,0 0-1,0 0 1,0 0 0,0 0-1,1 0 1,-1 0-1,0 0 1,0 0 0,0 0-1,0 0 1,0 0-1,0 0 1,0 0 0,0 0-8,0 16 272,-1 101 840,0-75-1603,1 0 0,4 30 491,-4-72-1395,2 0-307</inkml:trace>
  <inkml:trace contextRef="#ctx0" brushRef="#br0" timeOffset="31520.256">288 599 160,'0'0'275,"0"0"-51,0 0-16,0 0-67,-6-46 737,6 46-896,0 0-22,0 0 7,0 0 15,0 0-6,0 0-30,26 0 393,433-8 1401,-293 8-1388,-166-42 192,2 10-568,2 1 0,0 0 0,2 0 0,2-1 24,2-15-16,-9 23-2649,-1 24 768</inkml:trace>
  <inkml:trace contextRef="#ctx0" brushRef="#br0" timeOffset="32314.241">588 336 256,'5'-7'104,"-3"3"-68,0-1 0,1 1-1,-1 1 1,1-1 0,0 0 0,1 0-1,-1 1 1,0 0 0,1 0-1,0 0 1,0 0 0,0 0 0,0 1-1,0 0 1,0 0 0,1 0 0,-1 0-1,1 1 1,-1-1 0,1 1-1,0 1 1,-1-1 0,4 0-36,-7 2 17,0-1-1,0 0 1,-1 1-1,1-1 1,0 1 0,0 0-1,-1-1 1,1 1 0,-1 0-1,1-1 1,-1 1 0,1 0-1,-1-1 1,1 1-1,-1 0 1,1 0 0,-1 0-1,0-1 1,0 1 0,1 0-1,-1 0 1,0 0 0,0 0-1,0 0 1,0-1 0,0 1-1,0 0 1,0 0-17,1 32 421,-1-29-318,0 5-30,0 0 0,-1-1-1,0 1 1,-1-1 0,1 1 0,-2-1 0,1 0 0,-1 0 0,0 0 0,-1 0 0,0 0 0,-1 0-73,4-6-8,0 0 0,0 0 1,0-1-1,0 1 0,0 0 0,0 0 1,1 0-1,-1 0 0,1 0 1,0 0-1,-1 0 0,1 0 1,0 0-1,0 1 0,0-1 0,0 0 1,1 1 7,-1-2-9,1 0 1,-1 0-1,1 0 0,0 0 1,0 0-1,-1 0 0,1 0 1,0 0-1,0 0 1,0 0-1,0-1 0,0 1 1,0 0-1,0-1 1,0 1-1,0 0 0,0-1 1,0 1-1,1-1 1,-1 0-1,1 1 9,9 1-54,1-1 0,-1 0 1,1-1-1,-1 0 0,1-1 0,0 0 54,20 0-48,23 1-1518,-26 2 768</inkml:trace>
  <inkml:trace contextRef="#ctx0" brushRef="#br0" timeOffset="36171.147">346 511 256,'0'0'206,"0"0"20,0 0-92,0 0 44,0 0 20,-5 17 82,-29 132 150,21-55-226,3 1 0,5 0 0,4 0 0,9 67-204,9 180 173,-4-122-106,8 73-43,-17-175-17,-5-92-5,1 0 1,1 0-1,2 0 0,0-1 1,6 20-3,-8-44-56,0 0 1,-1 0-1,1 0 1,0 1-1,0-1 1,0 0-1,0 0 1,0 0-1,0 0 1,0 0-1,0 0 1,0-1-1,0 1 1,0 0-1,1-1 1,-1 1-1,0 0 1,1-1-1,-1 0 1,0 1-1,1-1 1,-1 0-1,1 0 1,-1 1-1,0-1 1,1 0-1,-1 0 1,1-1-1,-1 1 1,0 0-1,1 0 1,-1-1-1,0 1 1,1-1-1,0 1 56,18-5-1064</inkml:trace>
  <inkml:trace contextRef="#ctx0" brushRef="#br0" timeOffset="37070.877">993 426 16,'0'0'723,"0"0"-566,0 0-135,0-12 18,0-67 768,-17 368 806,17-269-1501,-1 40 118,3 0 1,2 0-1,3 0 0,5 14-231,16 71 507,7 109-507,-5 150-14,-25-336 33,18 206-101,-23-273 5,0 0 1,0 0 0,1 0-1,-1-1 1,0 1-1,0 0 1,1 0 0,-1 0-1,0 0 1,1 0 0,-1-1-1,1 1 1,-1 0 0,1 0-1,-1-1 1,1 1 0,0 0-1,-1-1 1,1 1 0,0 0-1,-1-1 1,1 1 0,0-1-1,0 1 1,0-1 0,-1 0-1,1 1 1,0-1-1,0 0 1,0 0 0,0 1-1,0-1 1,0 0 0,0 0-1,0 0 1,-1 0 0,1 0-1,0 0 1,0-1 0,0 1-1,0 0 1,0 0 0,0-1-1,0 1 1,-1 0 0,1-1-1,0 1 77,14-10-1099</inkml:trace>
  <inkml:trace contextRef="#ctx0" brushRef="#br0" timeOffset="37806.372">1585 1 192,'0'0'467,"0"0"-67,0 0-66,0 0-38,0 0-109,-6 15-78,-11 61 368,4 1 0,2 1 0,2 64-477,8-131 15,-3 534 916,4-539-923,11 154 110,7 1 0,17 55-118,-4-27 68,-1 76-68,-27-26-26,-4-146-3763,1-89 2930</inkml:trace>
  <inkml:trace contextRef="#ctx0" brushRef="#br0" timeOffset="38961.126">1 1045 224,'0'0'224,"0"0"16,0 0 62,0 0 21,0 0 15,7-10-108,-4 4-240,1 0 79,0 0 1,0-1-1,0 1 0,1 1 0,0-1 0,0 1 0,0-1 1,1 2-1,-1-1 0,1 0 0,1 1 0,-1 0 0,0 1 0,1 0 1,0 0-1,0 0 0,0 0 0,3 1-69,354-37 1209,-76-7-1068,-3-13 0,180-64-141,-405 105-40,1 3 0,0 3-1,1 2 1,0 3-1,0 3 1,16 2 40,257 16-2775,-332-14 1745</inkml:trace>
  <inkml:trace contextRef="#ctx0" brushRef="#br0" timeOffset="39741.718">156 1496 272,'0'0'520,"0"0"-95,23-3-31,359-34 1437,225-3-1493,-597 39-338,303-29 22,-251 28-184,1 3 1,-1 2-1,0 3 1,3 3 161,-31-3-157,1-1 0,1-2 0,-1-1 0,0-2-1,1-2 1,-1-1 0,0-1 0,0-2 0,-1-2 0,12-4 157,47-18-1582,91-18 1582,-142 41-3</inkml:trace>
  <inkml:trace contextRef="#ctx0" brushRef="#br0" timeOffset="40632.171">116 1835 704,'0'0'518,"0"0"-185,0 0-63,0 0 135,20-5 102,101-15 1249,24 3-1756,215-15 1107,93 14-1107,-367 18-1,26-2-185,-1 6 1,1 4-1,14 7 186,-39-4-231,0-3 1,18-4 230,-7 0-83,-83-2 72,1 0-1,0 1 1,-1 1-1,2 1 12,-3 0-35,0-2-1,-1 0 0,1-1 1,1 0-1,4 0 36,34-2-1377,-31 0-544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11:36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66 420 48,'0'0'32,"0"0"-16,0 0 64,0 0 16,0 0-96,0 0 0,0 0-272</inkml:trace>
  <inkml:trace contextRef="#ctx0" brushRef="#br0" timeOffset="340.84">42 194 160,'0'0'310,"0"0"50,0 0 77,0 0-167,0 0-17,-4-11 334,-1 2-397,3 6-123,1 0 1,-1 0 0,0-1 0,1 1 0,0 0-1,-1-1 1,1 1 0,1-1 0,-1 0 0,0 1-1,1-1 1,0 0-68,0 4 411,-1 0-387,1 0 0,-1 1 0,0-1-1,1 0 1,-1 1 0,1-1 0,-1 1 0,1-1 0,-1 1-1,1-1 1,-1 1 0,1-1 0,-1 1 0,1-1 0,0 1 0,-1 0-1,1-1 1,0 1 0,-1-1 0,1 1 0,0 0 0,0-1-1,0 1 1,0 0 0,0 0 0,0-1 0,0 1 0,0 0-1,0 0-23,-1 28-91,1-22 163,-3 49 1,0-11 96,1 1-1,3-1 1,1 0-1,3 1 0,6 24-168,-9-61-64,9 53-2147,-11-62 629</inkml:trace>
  <inkml:trace contextRef="#ctx0" brushRef="#br0" timeOffset="707.073">355 0 496,'0'0'1043,"0"0"-805,0 0-43,0 0 384,0 0-38,-15 19-125,-2 2-274,8-12-74,0 1 0,1 0 0,1 0 0,0 1 0,0 0 0,1 1 0,0 0 0,1-1 0,0 2 0,0 2-68,-6 22 141,2 1 1,1 1-1,3-1 1,0 1-1,3 0 0,1 1 1,2 2-142,-1-36-54,1-1 0,-1 1 0,1-1 0,0 0 0,1 0 1,-1 0-1,1 1 0,0-1 0,0-1 0,1 1 0,-1 0 0,1 0 0,0-1 1,0 0-1,1 0 0,-1 0 0,1 0 0,0 0 0,0 0 0,0-1 1,1 0-1,2 2 54,-3-3-71,1 0 0,-1-1 0,0 1 0,1-1 0,-1 0 0,1 0 0,-1-1 0,1 1 0,-1-1 0,1 0 0,-1 0 0,1 0 0,-1-1 0,1 0 0,-1 1 0,1-2 0,-1 1 0,0 0 0,0-1 0,1 0 0,-1 0 0,0 0 0,0-1 0,-1 1 0,1-1 0,2-2 71,36-33-811,-2-7-459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12:38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8 304,'0'0'752,"0"0"-207,0 0-369,0 0-176,0 0 96,0 0 16,0 0-48,0-8-48,0 8-16,0 0 0,0 0-96,0 0-96,0 0 32,0 0 0,0 0 0,0 0-32,0 0-353,-5 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15:16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67 263 448,'0'0'897,"0"0"-270,0 0-134,0 0-63,0 0 18,0 0-75,0 0-68,0 0-7,0 0-253,-1 0 1,1 0-1,-1 0 0,1 0 0,-1 0 0,1 0 0,0 0 1,-1 0-1,1 0 0,-1-1 0,1 1 0,-1 0 0,1 0 1,0 0-1,-1-1 0,1 1 0,0 0 0,-1 0 0,1-1 1,0 1-1,-1 0 0,1 0 0,0-1 0,-1 1 0,1-1 1,0 1-1,0 0 0,-1-1-45,2-11-94,1-1 0,0 0 0,1 1 0,0-1 0,1 1 0,0 0-1,1 0 1,5-10 94,16-42-618,-25 57 536,1 0 0,-1 0 0,-1 0 1,1 0-1,-1 0 0,-1-3 82,1-2-78,0 11 71,-1 1-1,1-1 1,-1 0-1,1 1 1,-1-1-1,0 1 1,1-1-1,-1 1 1,0-1-1,0 1 1,1 0-1,-1-1 0,0 1 1,0 0-1,1 0 1,-1-1-1,0 1 1,0 0-1,0 0 1,1 0-1,-1 0 1,0 0-1,0 0 1,0 0-1,0 0 1,1 1-1,-1-1 1,-1 0 7,-25 8-225,25-5 214,-1 0 0,1 1 0,0-1 0,0 1 0,0 0 0,0 0-1,1-1 1,-1 1 0,1 0 0,0 0 0,0 0 0,1 1 0,-1-1 0,1 0-1,0 0 1,0 0 0,0 0 0,1 0 0,-1 1 0,1-1 0,1 3 11,2 7 0,0 0 0,1 0 1,0-1-1,1 0 0,5 8 0,-7-14 7,0-1 0,-1 0 0,0 1-1,0 0 1,-1-1 0,0 1-1,0 0 1,1 8-7,-3-12 18,-1 0 1,1 1-1,0-1 1,-1 0-1,0 1 0,0-1 1,0 0-1,0 0 1,0 0-1,0 0 0,-1 0 1,0 0-1,1 0 1,-1 0-1,0-1 0,-1 1 1,1-1-1,0 1 0,-1-1 1,0 0-19,-79 65 336,82-84-957,-1 15 454,1 0 0,-1-1 0,1 1 0,0-1-1,0 1 1,0-1 0,0 1 0,1-1 0,-1 1-1,1-1 1,0-1 167,8-5-1275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2T09:15:19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2305,'0'0'1075,"0"0"-907,13-13-101,0 1-45,72-76-228,-76 78 17,-1-1 1,1 0-1,-2 0 0,0 0 0,0-1 0,-1 0 1,0-1-1,1-7 189,-5-3-444,-2 13 492,-1 13 740,-10 59-236,2-9-314,1 1-1,3 0 1,3 2-238,2 40-1126,0-56-702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.xml"/><Relationship Id="rId21" Type="http://schemas.openxmlformats.org/officeDocument/2006/relationships/image" Target="../media/image16.png"/><Relationship Id="rId42" Type="http://schemas.openxmlformats.org/officeDocument/2006/relationships/customXml" Target="../ink/ink14.xml"/><Relationship Id="rId47" Type="http://schemas.openxmlformats.org/officeDocument/2006/relationships/image" Target="../media/image29.png"/><Relationship Id="rId63" Type="http://schemas.openxmlformats.org/officeDocument/2006/relationships/image" Target="../media/image37.png"/><Relationship Id="rId68" Type="http://schemas.openxmlformats.org/officeDocument/2006/relationships/customXml" Target="../ink/ink27.xml"/><Relationship Id="rId16" Type="http://schemas.openxmlformats.org/officeDocument/2006/relationships/customXml" Target="../ink/ink1.xml"/><Relationship Id="rId11" Type="http://schemas.openxmlformats.org/officeDocument/2006/relationships/image" Target="../media/image11.png"/><Relationship Id="rId32" Type="http://schemas.openxmlformats.org/officeDocument/2006/relationships/customXml" Target="../ink/ink9.xml"/><Relationship Id="rId37" Type="http://schemas.openxmlformats.org/officeDocument/2006/relationships/image" Target="../media/image24.png"/><Relationship Id="rId53" Type="http://schemas.openxmlformats.org/officeDocument/2006/relationships/image" Target="../media/image32.png"/><Relationship Id="rId58" Type="http://schemas.openxmlformats.org/officeDocument/2006/relationships/customXml" Target="../ink/ink22.xml"/><Relationship Id="rId74" Type="http://schemas.openxmlformats.org/officeDocument/2006/relationships/customXml" Target="../ink/ink30.xml"/><Relationship Id="rId79" Type="http://schemas.openxmlformats.org/officeDocument/2006/relationships/image" Target="../media/image45.png"/><Relationship Id="rId5" Type="http://schemas.openxmlformats.org/officeDocument/2006/relationships/image" Target="../media/image5.png"/><Relationship Id="rId61" Type="http://schemas.openxmlformats.org/officeDocument/2006/relationships/image" Target="../media/image36.png"/><Relationship Id="rId82" Type="http://schemas.openxmlformats.org/officeDocument/2006/relationships/customXml" Target="../ink/ink34.xml"/><Relationship Id="rId19" Type="http://schemas.openxmlformats.org/officeDocument/2006/relationships/image" Target="../media/image15.png"/><Relationship Id="rId14" Type="http://schemas.openxmlformats.org/officeDocument/2006/relationships/image" Target="../media/image120.png"/><Relationship Id="rId22" Type="http://schemas.openxmlformats.org/officeDocument/2006/relationships/customXml" Target="../ink/ink4.xml"/><Relationship Id="rId27" Type="http://schemas.openxmlformats.org/officeDocument/2006/relationships/image" Target="../media/image19.png"/><Relationship Id="rId30" Type="http://schemas.openxmlformats.org/officeDocument/2006/relationships/customXml" Target="../ink/ink8.xml"/><Relationship Id="rId35" Type="http://schemas.openxmlformats.org/officeDocument/2006/relationships/image" Target="../media/image23.png"/><Relationship Id="rId43" Type="http://schemas.openxmlformats.org/officeDocument/2006/relationships/image" Target="../media/image27.png"/><Relationship Id="rId48" Type="http://schemas.openxmlformats.org/officeDocument/2006/relationships/customXml" Target="../ink/ink17.xml"/><Relationship Id="rId56" Type="http://schemas.openxmlformats.org/officeDocument/2006/relationships/customXml" Target="../ink/ink21.xml"/><Relationship Id="rId64" Type="http://schemas.openxmlformats.org/officeDocument/2006/relationships/customXml" Target="../ink/ink25.xml"/><Relationship Id="rId69" Type="http://schemas.openxmlformats.org/officeDocument/2006/relationships/image" Target="../media/image40.png"/><Relationship Id="rId77" Type="http://schemas.openxmlformats.org/officeDocument/2006/relationships/image" Target="../media/image44.png"/><Relationship Id="rId8" Type="http://schemas.openxmlformats.org/officeDocument/2006/relationships/image" Target="../media/image6.png"/><Relationship Id="rId51" Type="http://schemas.openxmlformats.org/officeDocument/2006/relationships/image" Target="../media/image31.png"/><Relationship Id="rId72" Type="http://schemas.openxmlformats.org/officeDocument/2006/relationships/customXml" Target="../ink/ink29.xml"/><Relationship Id="rId80" Type="http://schemas.openxmlformats.org/officeDocument/2006/relationships/customXml" Target="../ink/ink33.xml"/><Relationship Id="rId3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5" Type="http://schemas.openxmlformats.org/officeDocument/2006/relationships/image" Target="../media/image18.png"/><Relationship Id="rId33" Type="http://schemas.openxmlformats.org/officeDocument/2006/relationships/image" Target="../media/image22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59" Type="http://schemas.openxmlformats.org/officeDocument/2006/relationships/image" Target="../media/image35.png"/><Relationship Id="rId67" Type="http://schemas.openxmlformats.org/officeDocument/2006/relationships/image" Target="../media/image39.png"/><Relationship Id="rId20" Type="http://schemas.openxmlformats.org/officeDocument/2006/relationships/customXml" Target="../ink/ink3.xml"/><Relationship Id="rId41" Type="http://schemas.openxmlformats.org/officeDocument/2006/relationships/image" Target="../media/image26.png"/><Relationship Id="rId54" Type="http://schemas.openxmlformats.org/officeDocument/2006/relationships/customXml" Target="../ink/ink20.xml"/><Relationship Id="rId62" Type="http://schemas.openxmlformats.org/officeDocument/2006/relationships/customXml" Target="../ink/ink24.xml"/><Relationship Id="rId70" Type="http://schemas.openxmlformats.org/officeDocument/2006/relationships/customXml" Target="../ink/ink28.xml"/><Relationship Id="rId75" Type="http://schemas.openxmlformats.org/officeDocument/2006/relationships/image" Target="../media/image43.png"/><Relationship Id="rId83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7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49" Type="http://schemas.openxmlformats.org/officeDocument/2006/relationships/image" Target="../media/image30.png"/><Relationship Id="rId57" Type="http://schemas.openxmlformats.org/officeDocument/2006/relationships/image" Target="../media/image34.png"/><Relationship Id="rId10" Type="http://schemas.openxmlformats.org/officeDocument/2006/relationships/image" Target="../media/image10.png"/><Relationship Id="rId31" Type="http://schemas.openxmlformats.org/officeDocument/2006/relationships/image" Target="../media/image21.png"/><Relationship Id="rId44" Type="http://schemas.openxmlformats.org/officeDocument/2006/relationships/customXml" Target="../ink/ink15.xml"/><Relationship Id="rId52" Type="http://schemas.openxmlformats.org/officeDocument/2006/relationships/customXml" Target="../ink/ink19.xml"/><Relationship Id="rId60" Type="http://schemas.openxmlformats.org/officeDocument/2006/relationships/customXml" Target="../ink/ink23.xml"/><Relationship Id="rId65" Type="http://schemas.openxmlformats.org/officeDocument/2006/relationships/image" Target="../media/image38.png"/><Relationship Id="rId73" Type="http://schemas.openxmlformats.org/officeDocument/2006/relationships/image" Target="../media/image42.png"/><Relationship Id="rId78" Type="http://schemas.openxmlformats.org/officeDocument/2006/relationships/customXml" Target="../ink/ink32.xml"/><Relationship Id="rId81" Type="http://schemas.openxmlformats.org/officeDocument/2006/relationships/image" Target="../media/image46.png"/><Relationship Id="rId9" Type="http://schemas.openxmlformats.org/officeDocument/2006/relationships/image" Target="../media/image9.png"/><Relationship Id="rId4" Type="http://schemas.openxmlformats.org/officeDocument/2006/relationships/image" Target="../media/image49.png"/><Relationship Id="rId13" Type="http://schemas.openxmlformats.org/officeDocument/2006/relationships/image" Target="../media/image12.png"/><Relationship Id="rId18" Type="http://schemas.openxmlformats.org/officeDocument/2006/relationships/customXml" Target="../ink/ink2.xml"/><Relationship Id="rId39" Type="http://schemas.openxmlformats.org/officeDocument/2006/relationships/image" Target="../media/image25.png"/><Relationship Id="rId34" Type="http://schemas.openxmlformats.org/officeDocument/2006/relationships/customXml" Target="../ink/ink10.xml"/><Relationship Id="rId50" Type="http://schemas.openxmlformats.org/officeDocument/2006/relationships/customXml" Target="../ink/ink18.xml"/><Relationship Id="rId55" Type="http://schemas.openxmlformats.org/officeDocument/2006/relationships/image" Target="../media/image33.png"/><Relationship Id="rId76" Type="http://schemas.openxmlformats.org/officeDocument/2006/relationships/customXml" Target="../ink/ink31.xml"/><Relationship Id="rId7" Type="http://schemas.openxmlformats.org/officeDocument/2006/relationships/image" Target="../media/image7.png"/><Relationship Id="rId71" Type="http://schemas.openxmlformats.org/officeDocument/2006/relationships/image" Target="../media/image41.png"/><Relationship Id="rId2" Type="http://schemas.openxmlformats.org/officeDocument/2006/relationships/image" Target="../media/image2.png"/><Relationship Id="rId29" Type="http://schemas.openxmlformats.org/officeDocument/2006/relationships/image" Target="../media/image20.png"/><Relationship Id="rId24" Type="http://schemas.openxmlformats.org/officeDocument/2006/relationships/customXml" Target="../ink/ink5.xml"/><Relationship Id="rId40" Type="http://schemas.openxmlformats.org/officeDocument/2006/relationships/customXml" Target="../ink/ink13.xml"/><Relationship Id="rId45" Type="http://schemas.openxmlformats.org/officeDocument/2006/relationships/image" Target="../media/image28.png"/><Relationship Id="rId66" Type="http://schemas.openxmlformats.org/officeDocument/2006/relationships/customXml" Target="../ink/ink26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0.png"/><Relationship Id="rId18" Type="http://schemas.openxmlformats.org/officeDocument/2006/relationships/image" Target="../media/image291.png"/><Relationship Id="rId26" Type="http://schemas.openxmlformats.org/officeDocument/2006/relationships/image" Target="../media/image310.png"/><Relationship Id="rId39" Type="http://schemas.openxmlformats.org/officeDocument/2006/relationships/image" Target="../media/image53.png"/><Relationship Id="rId21" Type="http://schemas.openxmlformats.org/officeDocument/2006/relationships/image" Target="../media/image330.png"/><Relationship Id="rId34" Type="http://schemas.openxmlformats.org/officeDocument/2006/relationships/customXml" Target="../ink/ink35.xml"/><Relationship Id="rId42" Type="http://schemas.openxmlformats.org/officeDocument/2006/relationships/customXml" Target="../ink/ink39.xml"/><Relationship Id="rId47" Type="http://schemas.openxmlformats.org/officeDocument/2006/relationships/customXml" Target="../ink/ink42.xml"/><Relationship Id="rId50" Type="http://schemas.openxmlformats.org/officeDocument/2006/relationships/image" Target="../media/image58.png"/><Relationship Id="rId7" Type="http://schemas.openxmlformats.org/officeDocument/2006/relationships/image" Target="../media/image190.png"/><Relationship Id="rId2" Type="http://schemas.openxmlformats.org/officeDocument/2006/relationships/image" Target="../media/image150.png"/><Relationship Id="rId16" Type="http://schemas.openxmlformats.org/officeDocument/2006/relationships/image" Target="../media/image51.tiff"/><Relationship Id="rId29" Type="http://schemas.openxmlformats.org/officeDocument/2006/relationships/image" Target="../media/image400.png"/><Relationship Id="rId11" Type="http://schemas.openxmlformats.org/officeDocument/2006/relationships/image" Target="../media/image49.tiff"/><Relationship Id="rId24" Type="http://schemas.openxmlformats.org/officeDocument/2006/relationships/image" Target="../media/image360.png"/><Relationship Id="rId32" Type="http://schemas.openxmlformats.org/officeDocument/2006/relationships/image" Target="../media/image430.png"/><Relationship Id="rId37" Type="http://schemas.openxmlformats.org/officeDocument/2006/relationships/image" Target="../media/image52.png"/><Relationship Id="rId40" Type="http://schemas.openxmlformats.org/officeDocument/2006/relationships/customXml" Target="../ink/ink38.xml"/><Relationship Id="rId45" Type="http://schemas.openxmlformats.org/officeDocument/2006/relationships/customXml" Target="../ink/ink41.xml"/><Relationship Id="rId5" Type="http://schemas.openxmlformats.org/officeDocument/2006/relationships/image" Target="../media/image181.png"/><Relationship Id="rId15" Type="http://schemas.openxmlformats.org/officeDocument/2006/relationships/image" Target="../media/image270.png"/><Relationship Id="rId23" Type="http://schemas.openxmlformats.org/officeDocument/2006/relationships/image" Target="../media/image350.png"/><Relationship Id="rId28" Type="http://schemas.openxmlformats.org/officeDocument/2006/relationships/image" Target="../media/image390.png"/><Relationship Id="rId36" Type="http://schemas.openxmlformats.org/officeDocument/2006/relationships/customXml" Target="../ink/ink36.xml"/><Relationship Id="rId49" Type="http://schemas.openxmlformats.org/officeDocument/2006/relationships/customXml" Target="../ink/ink43.xml"/><Relationship Id="rId10" Type="http://schemas.openxmlformats.org/officeDocument/2006/relationships/image" Target="../media/image220.png"/><Relationship Id="rId19" Type="http://schemas.openxmlformats.org/officeDocument/2006/relationships/image" Target="../media/image301.png"/><Relationship Id="rId31" Type="http://schemas.openxmlformats.org/officeDocument/2006/relationships/image" Target="../media/image420.png"/><Relationship Id="rId44" Type="http://schemas.openxmlformats.org/officeDocument/2006/relationships/customXml" Target="../ink/ink40.xml"/><Relationship Id="rId4" Type="http://schemas.openxmlformats.org/officeDocument/2006/relationships/image" Target="../media/image170.png"/><Relationship Id="rId9" Type="http://schemas.openxmlformats.org/officeDocument/2006/relationships/image" Target="../media/image48.tiff"/><Relationship Id="rId14" Type="http://schemas.openxmlformats.org/officeDocument/2006/relationships/image" Target="../media/image260.png"/><Relationship Id="rId22" Type="http://schemas.openxmlformats.org/officeDocument/2006/relationships/image" Target="../media/image340.png"/><Relationship Id="rId27" Type="http://schemas.openxmlformats.org/officeDocument/2006/relationships/image" Target="../media/image380.png"/><Relationship Id="rId30" Type="http://schemas.openxmlformats.org/officeDocument/2006/relationships/image" Target="../media/image410.png"/><Relationship Id="rId35" Type="http://schemas.openxmlformats.org/officeDocument/2006/relationships/image" Target="../media/image210.png"/><Relationship Id="rId43" Type="http://schemas.openxmlformats.org/officeDocument/2006/relationships/image" Target="../media/image55.png"/><Relationship Id="rId48" Type="http://schemas.openxmlformats.org/officeDocument/2006/relationships/image" Target="../media/image57.png"/><Relationship Id="rId8" Type="http://schemas.openxmlformats.org/officeDocument/2006/relationships/image" Target="../media/image200.png"/><Relationship Id="rId3" Type="http://schemas.openxmlformats.org/officeDocument/2006/relationships/image" Target="../media/image160.png"/><Relationship Id="rId12" Type="http://schemas.openxmlformats.org/officeDocument/2006/relationships/image" Target="../media/image50.tiff"/><Relationship Id="rId17" Type="http://schemas.openxmlformats.org/officeDocument/2006/relationships/image" Target="../media/image280.png"/><Relationship Id="rId25" Type="http://schemas.openxmlformats.org/officeDocument/2006/relationships/image" Target="../media/image370.png"/><Relationship Id="rId33" Type="http://schemas.openxmlformats.org/officeDocument/2006/relationships/image" Target="../media/image440.png"/><Relationship Id="rId38" Type="http://schemas.openxmlformats.org/officeDocument/2006/relationships/customXml" Target="../ink/ink37.xml"/><Relationship Id="rId46" Type="http://schemas.openxmlformats.org/officeDocument/2006/relationships/image" Target="../media/image56.png"/><Relationship Id="rId20" Type="http://schemas.openxmlformats.org/officeDocument/2006/relationships/image" Target="../media/image320.png"/><Relationship Id="rId41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13" Type="http://schemas.openxmlformats.org/officeDocument/2006/relationships/image" Target="../media/image59.tiff"/><Relationship Id="rId18" Type="http://schemas.openxmlformats.org/officeDocument/2006/relationships/image" Target="../media/image60.png"/><Relationship Id="rId3" Type="http://schemas.openxmlformats.org/officeDocument/2006/relationships/image" Target="../media/image290.png"/><Relationship Id="rId21" Type="http://schemas.openxmlformats.org/officeDocument/2006/relationships/customXml" Target="../ink/ink47.xml"/><Relationship Id="rId7" Type="http://schemas.openxmlformats.org/officeDocument/2006/relationships/image" Target="../media/image460.png"/><Relationship Id="rId12" Type="http://schemas.openxmlformats.org/officeDocument/2006/relationships/image" Target="../media/image440.png"/><Relationship Id="rId17" Type="http://schemas.openxmlformats.org/officeDocument/2006/relationships/customXml" Target="../ink/ink45.xml"/><Relationship Id="rId2" Type="http://schemas.openxmlformats.org/officeDocument/2006/relationships/image" Target="../media/image51.tiff"/><Relationship Id="rId16" Type="http://schemas.openxmlformats.org/officeDocument/2006/relationships/image" Target="../media/image230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48.png"/><Relationship Id="rId24" Type="http://schemas.openxmlformats.org/officeDocument/2006/relationships/image" Target="../media/image63.png"/><Relationship Id="rId5" Type="http://schemas.openxmlformats.org/officeDocument/2006/relationships/image" Target="../media/image450.png"/><Relationship Id="rId15" Type="http://schemas.openxmlformats.org/officeDocument/2006/relationships/customXml" Target="../ink/ink44.xml"/><Relationship Id="rId23" Type="http://schemas.openxmlformats.org/officeDocument/2006/relationships/customXml" Target="../ink/ink48.xml"/><Relationship Id="rId10" Type="http://schemas.openxmlformats.org/officeDocument/2006/relationships/image" Target="../media/image430.png"/><Relationship Id="rId19" Type="http://schemas.openxmlformats.org/officeDocument/2006/relationships/customXml" Target="../ink/ink46.xml"/><Relationship Id="rId4" Type="http://schemas.openxmlformats.org/officeDocument/2006/relationships/image" Target="../media/image300.png"/><Relationship Id="rId9" Type="http://schemas.openxmlformats.org/officeDocument/2006/relationships/image" Target="../media/image360.png"/><Relationship Id="rId14" Type="http://schemas.openxmlformats.org/officeDocument/2006/relationships/image" Target="../media/image390.png"/><Relationship Id="rId22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9430" y="1545021"/>
            <a:ext cx="6239800" cy="104664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04112" y="3410417"/>
            <a:ext cx="69304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Convolutional implementation of sliding windows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Turning FC layer into convolutional layers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2489901" y="1350788"/>
            <a:ext cx="1798320" cy="1939667"/>
            <a:chOff x="2489901" y="1350788"/>
            <a:chExt cx="1798320" cy="1939667"/>
          </a:xfrm>
        </p:grpSpPr>
        <p:sp>
          <p:nvSpPr>
            <p:cNvPr id="35" name="Cube 34"/>
            <p:cNvSpPr/>
            <p:nvPr/>
          </p:nvSpPr>
          <p:spPr>
            <a:xfrm>
              <a:off x="2832537" y="1350788"/>
              <a:ext cx="1455684" cy="1434454"/>
            </a:xfrm>
            <a:prstGeom prst="cube">
              <a:avLst>
                <a:gd name="adj" fmla="val 330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2489901" y="2890345"/>
                  <a:ext cx="16882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10 × 10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9901" y="2890345"/>
                  <a:ext cx="1688283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/>
          <p:cNvGrpSpPr/>
          <p:nvPr/>
        </p:nvGrpSpPr>
        <p:grpSpPr>
          <a:xfrm>
            <a:off x="5292264" y="1502349"/>
            <a:ext cx="1402948" cy="1782013"/>
            <a:chOff x="5299933" y="1508442"/>
            <a:chExt cx="1402948" cy="1782013"/>
          </a:xfrm>
        </p:grpSpPr>
        <p:sp>
          <p:nvSpPr>
            <p:cNvPr id="38" name="Cube 37"/>
            <p:cNvSpPr/>
            <p:nvPr/>
          </p:nvSpPr>
          <p:spPr>
            <a:xfrm>
              <a:off x="5360275" y="1508442"/>
              <a:ext cx="1282264" cy="1276799"/>
            </a:xfrm>
            <a:prstGeom prst="cube">
              <a:avLst>
                <a:gd name="adj" fmla="val 389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299933" y="2890345"/>
                  <a:ext cx="14029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9933" y="2890345"/>
                  <a:ext cx="1402948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/>
          <p:cNvGrpSpPr/>
          <p:nvPr/>
        </p:nvGrpSpPr>
        <p:grpSpPr>
          <a:xfrm>
            <a:off x="182880" y="1350788"/>
            <a:ext cx="1593368" cy="1939667"/>
            <a:chOff x="182880" y="1350788"/>
            <a:chExt cx="1593368" cy="1939667"/>
          </a:xfrm>
        </p:grpSpPr>
        <p:sp>
          <p:nvSpPr>
            <p:cNvPr id="9" name="Cube 8"/>
            <p:cNvSpPr/>
            <p:nvPr/>
          </p:nvSpPr>
          <p:spPr>
            <a:xfrm>
              <a:off x="283779" y="1350788"/>
              <a:ext cx="1492469" cy="1434454"/>
            </a:xfrm>
            <a:prstGeom prst="cube">
              <a:avLst>
                <a:gd name="adj" fmla="val 37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82880" y="2890345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14 × 14 × 3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2890345"/>
                  <a:ext cx="1545616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/>
          <p:cNvGrpSpPr/>
          <p:nvPr/>
        </p:nvGrpSpPr>
        <p:grpSpPr>
          <a:xfrm>
            <a:off x="1776248" y="2144110"/>
            <a:ext cx="931591" cy="531403"/>
            <a:chOff x="1776248" y="2144110"/>
            <a:chExt cx="931591" cy="531403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870841" y="2144110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776248" y="2275403"/>
                  <a:ext cx="93159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6248" y="2275403"/>
                  <a:ext cx="931591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Group 81"/>
          <p:cNvGrpSpPr/>
          <p:nvPr/>
        </p:nvGrpSpPr>
        <p:grpSpPr>
          <a:xfrm>
            <a:off x="4263470" y="1594703"/>
            <a:ext cx="1321196" cy="1054621"/>
            <a:chOff x="4263470" y="1594703"/>
            <a:chExt cx="1321196" cy="1054621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4461641" y="2128344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4412917" y="2249214"/>
                  <a:ext cx="8226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917" y="2249214"/>
                  <a:ext cx="822661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4263470" y="1594703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entury Schoolbook" charset="0"/>
                  <a:ea typeface="Century Schoolbook" charset="0"/>
                  <a:cs typeface="Century Schoolbook" charset="0"/>
                </a:rPr>
                <a:t>MAX POOL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800193" y="1596580"/>
            <a:ext cx="725214" cy="537020"/>
            <a:chOff x="6800193" y="1596580"/>
            <a:chExt cx="725214" cy="53702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6800193" y="2133600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6928601" y="1596580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8204706" y="1594703"/>
            <a:ext cx="725214" cy="549407"/>
            <a:chOff x="8204706" y="1594703"/>
            <a:chExt cx="725214" cy="549407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8204706" y="2144110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8333114" y="1594703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9512016" y="1974577"/>
            <a:ext cx="1922905" cy="1243174"/>
            <a:chOff x="9512016" y="1974577"/>
            <a:chExt cx="1922905" cy="1243174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9512016" y="2151177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10453585" y="1974577"/>
              <a:ext cx="365760" cy="36576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857245" y="2509865"/>
              <a:ext cx="15776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 softmax (4)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82880" y="3953150"/>
            <a:ext cx="1593368" cy="1939667"/>
            <a:chOff x="182880" y="3953150"/>
            <a:chExt cx="1593368" cy="1939667"/>
          </a:xfrm>
        </p:grpSpPr>
        <p:sp>
          <p:nvSpPr>
            <p:cNvPr id="51" name="Cube 50"/>
            <p:cNvSpPr/>
            <p:nvPr/>
          </p:nvSpPr>
          <p:spPr>
            <a:xfrm>
              <a:off x="283779" y="3953150"/>
              <a:ext cx="1492469" cy="1434454"/>
            </a:xfrm>
            <a:prstGeom prst="cube">
              <a:avLst>
                <a:gd name="adj" fmla="val 37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182880" y="5492707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14 × 14 × 3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" y="5492707"/>
                  <a:ext cx="1545616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/>
          <p:cNvGrpSpPr/>
          <p:nvPr/>
        </p:nvGrpSpPr>
        <p:grpSpPr>
          <a:xfrm>
            <a:off x="2489901" y="3953150"/>
            <a:ext cx="1798320" cy="1939667"/>
            <a:chOff x="2489901" y="3953150"/>
            <a:chExt cx="1798320" cy="1939667"/>
          </a:xfrm>
        </p:grpSpPr>
        <p:sp>
          <p:nvSpPr>
            <p:cNvPr id="54" name="Cube 53"/>
            <p:cNvSpPr/>
            <p:nvPr/>
          </p:nvSpPr>
          <p:spPr>
            <a:xfrm>
              <a:off x="2832537" y="3953150"/>
              <a:ext cx="1455684" cy="1434454"/>
            </a:xfrm>
            <a:prstGeom prst="cube">
              <a:avLst>
                <a:gd name="adj" fmla="val 330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2489901" y="5492707"/>
                  <a:ext cx="16882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10 × 10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9901" y="5492707"/>
                  <a:ext cx="1688283" cy="40011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3" name="Group 92"/>
          <p:cNvGrpSpPr/>
          <p:nvPr/>
        </p:nvGrpSpPr>
        <p:grpSpPr>
          <a:xfrm>
            <a:off x="5299933" y="4110804"/>
            <a:ext cx="1402948" cy="1782013"/>
            <a:chOff x="5299933" y="4110804"/>
            <a:chExt cx="1402948" cy="1782013"/>
          </a:xfrm>
        </p:grpSpPr>
        <p:sp>
          <p:nvSpPr>
            <p:cNvPr id="57" name="Cube 56"/>
            <p:cNvSpPr/>
            <p:nvPr/>
          </p:nvSpPr>
          <p:spPr>
            <a:xfrm>
              <a:off x="5360275" y="4110804"/>
              <a:ext cx="1282264" cy="1276799"/>
            </a:xfrm>
            <a:prstGeom prst="cube">
              <a:avLst>
                <a:gd name="adj" fmla="val 389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5299933" y="5492707"/>
                  <a:ext cx="140294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 × 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9933" y="5492707"/>
                  <a:ext cx="1402948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/>
          <p:cNvGrpSpPr/>
          <p:nvPr/>
        </p:nvGrpSpPr>
        <p:grpSpPr>
          <a:xfrm>
            <a:off x="1842746" y="4746472"/>
            <a:ext cx="920866" cy="505214"/>
            <a:chOff x="1842746" y="4746472"/>
            <a:chExt cx="920866" cy="505214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870841" y="4746472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1842746" y="4851576"/>
                  <a:ext cx="92086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5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2746" y="4851576"/>
                  <a:ext cx="920866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/>
          <p:cNvGrpSpPr/>
          <p:nvPr/>
        </p:nvGrpSpPr>
        <p:grpSpPr>
          <a:xfrm>
            <a:off x="4263470" y="4197065"/>
            <a:ext cx="1321196" cy="1054621"/>
            <a:chOff x="4263470" y="4197065"/>
            <a:chExt cx="1321196" cy="1054621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4461641" y="4730706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4412917" y="4851576"/>
                  <a:ext cx="82266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917" y="4851576"/>
                  <a:ext cx="822661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0000" b="-1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/>
            <p:cNvSpPr txBox="1"/>
            <p:nvPr/>
          </p:nvSpPr>
          <p:spPr>
            <a:xfrm>
              <a:off x="4263470" y="4197065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entury Schoolbook" charset="0"/>
                  <a:ea typeface="Century Schoolbook" charset="0"/>
                  <a:cs typeface="Century Schoolbook" charset="0"/>
                </a:rPr>
                <a:t>MAX POOL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204221" y="4441306"/>
            <a:ext cx="1545616" cy="1451511"/>
            <a:chOff x="7204221" y="4441306"/>
            <a:chExt cx="1545616" cy="1451511"/>
          </a:xfrm>
        </p:grpSpPr>
        <p:sp>
          <p:nvSpPr>
            <p:cNvPr id="64" name="Cube 63"/>
            <p:cNvSpPr/>
            <p:nvPr/>
          </p:nvSpPr>
          <p:spPr>
            <a:xfrm>
              <a:off x="7547764" y="4441306"/>
              <a:ext cx="858531" cy="820540"/>
            </a:xfrm>
            <a:prstGeom prst="cube">
              <a:avLst>
                <a:gd name="adj" fmla="val 787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charset="0"/>
                          </a:rPr>
                          <m:t>1 × 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× 400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8816830" y="4441306"/>
            <a:ext cx="1545616" cy="1451511"/>
            <a:chOff x="7204221" y="4441306"/>
            <a:chExt cx="1545616" cy="1451511"/>
          </a:xfrm>
        </p:grpSpPr>
        <p:sp>
          <p:nvSpPr>
            <p:cNvPr id="70" name="Cube 69"/>
            <p:cNvSpPr/>
            <p:nvPr/>
          </p:nvSpPr>
          <p:spPr>
            <a:xfrm>
              <a:off x="7547764" y="4441306"/>
              <a:ext cx="858531" cy="820540"/>
            </a:xfrm>
            <a:prstGeom prst="cube">
              <a:avLst>
                <a:gd name="adj" fmla="val 787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1 × 400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4221" y="5492707"/>
                  <a:ext cx="1545616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Group 95"/>
          <p:cNvGrpSpPr/>
          <p:nvPr/>
        </p:nvGrpSpPr>
        <p:grpSpPr>
          <a:xfrm>
            <a:off x="10138664" y="4611439"/>
            <a:ext cx="1727150" cy="1281966"/>
            <a:chOff x="10138664" y="4611439"/>
            <a:chExt cx="1727150" cy="1281966"/>
          </a:xfrm>
        </p:grpSpPr>
        <p:cxnSp>
          <p:nvCxnSpPr>
            <p:cNvPr id="72" name="Straight Arrow Connector 71"/>
            <p:cNvCxnSpPr/>
            <p:nvPr/>
          </p:nvCxnSpPr>
          <p:spPr>
            <a:xfrm>
              <a:off x="10138664" y="4779693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ube 72"/>
            <p:cNvSpPr/>
            <p:nvPr/>
          </p:nvSpPr>
          <p:spPr>
            <a:xfrm>
              <a:off x="10983638" y="4611439"/>
              <a:ext cx="504073" cy="480273"/>
            </a:xfrm>
            <a:prstGeom prst="cube">
              <a:avLst>
                <a:gd name="adj" fmla="val 642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10605534" y="5493295"/>
                  <a:ext cx="126028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× 1 × 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5534" y="5493295"/>
                  <a:ext cx="126028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98485" b="-1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Group 93"/>
          <p:cNvGrpSpPr/>
          <p:nvPr/>
        </p:nvGrpSpPr>
        <p:grpSpPr>
          <a:xfrm>
            <a:off x="6642539" y="4237194"/>
            <a:ext cx="975009" cy="1030465"/>
            <a:chOff x="6642539" y="4237194"/>
            <a:chExt cx="975009" cy="1030465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6800193" y="4774214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6928601" y="423719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/>
                <p:cNvSpPr/>
                <p:nvPr/>
              </p:nvSpPr>
              <p:spPr>
                <a:xfrm>
                  <a:off x="6642539" y="4867549"/>
                  <a:ext cx="975009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i="1">
                            <a:latin typeface="Cambria Math" charset="0"/>
                          </a:rPr>
                          <m:t> ×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6" name="Rectangle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2539" y="4867549"/>
                  <a:ext cx="975009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/>
          <p:cNvGrpSpPr/>
          <p:nvPr/>
        </p:nvGrpSpPr>
        <p:grpSpPr>
          <a:xfrm>
            <a:off x="8325987" y="4237194"/>
            <a:ext cx="945281" cy="1023479"/>
            <a:chOff x="8325987" y="4237194"/>
            <a:chExt cx="945281" cy="1023479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8451934" y="4774214"/>
              <a:ext cx="7252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580342" y="423719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Century Schoolbook" charset="0"/>
                  <a:ea typeface="Century Schoolbook" charset="0"/>
                  <a:cs typeface="Century Schoolbook" charset="0"/>
                </a:rPr>
                <a:t>FC</a:t>
              </a:r>
              <a:endParaRPr lang="en-US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8325987" y="4860563"/>
                  <a:ext cx="945281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charset="0"/>
                          </a:rPr>
                          <m:t>1 × 1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5987" y="4860563"/>
                  <a:ext cx="945281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7537675" y="1560994"/>
            <a:ext cx="670376" cy="1729461"/>
            <a:chOff x="7641842" y="1560994"/>
            <a:chExt cx="670376" cy="1729461"/>
          </a:xfrm>
        </p:grpSpPr>
        <p:grpSp>
          <p:nvGrpSpPr>
            <p:cNvPr id="85" name="Group 84"/>
            <p:cNvGrpSpPr/>
            <p:nvPr/>
          </p:nvGrpSpPr>
          <p:grpSpPr>
            <a:xfrm>
              <a:off x="7641842" y="1560994"/>
              <a:ext cx="670376" cy="1729461"/>
              <a:chOff x="7641842" y="1560994"/>
              <a:chExt cx="670376" cy="1729461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7824629" y="1560994"/>
                <a:ext cx="304800" cy="1276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00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" name="Oval 2"/>
            <p:cNvSpPr/>
            <p:nvPr/>
          </p:nvSpPr>
          <p:spPr>
            <a:xfrm>
              <a:off x="7842790" y="1594703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7837947" y="1922630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7837623" y="2537825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8865557" y="1554901"/>
            <a:ext cx="670376" cy="1729461"/>
            <a:chOff x="7641842" y="1560994"/>
            <a:chExt cx="670376" cy="1729461"/>
          </a:xfrm>
        </p:grpSpPr>
        <p:grpSp>
          <p:nvGrpSpPr>
            <p:cNvPr id="99" name="Group 98"/>
            <p:cNvGrpSpPr/>
            <p:nvPr/>
          </p:nvGrpSpPr>
          <p:grpSpPr>
            <a:xfrm>
              <a:off x="7641842" y="1560994"/>
              <a:ext cx="670376" cy="1729461"/>
              <a:chOff x="7641842" y="1560994"/>
              <a:chExt cx="670376" cy="1729461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7824629" y="1560994"/>
                <a:ext cx="304800" cy="1276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00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1842" y="2890345"/>
                    <a:ext cx="670376" cy="40011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0" name="Oval 99"/>
            <p:cNvSpPr/>
            <p:nvPr/>
          </p:nvSpPr>
          <p:spPr>
            <a:xfrm>
              <a:off x="7842790" y="1594703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7837947" y="1922630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7837623" y="2537825"/>
              <a:ext cx="278812" cy="2753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4059" y="2240900"/>
                  <a:ext cx="125034" cy="27699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45000" r="-450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598292-2054-46A0-8A65-2C1059CB7423}"/>
                  </a:ext>
                </a:extLst>
              </p14:cNvPr>
              <p14:cNvContentPartPr/>
              <p14:nvPr/>
            </p14:nvContentPartPr>
            <p14:xfrm>
              <a:off x="7804080" y="1098720"/>
              <a:ext cx="3740760" cy="1689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598292-2054-46A0-8A65-2C1059CB74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94720" y="1089360"/>
                <a:ext cx="3759480" cy="17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671FBB-637A-41B6-AAB5-B38CE85A971A}"/>
                  </a:ext>
                </a:extLst>
              </p14:cNvPr>
              <p14:cNvContentPartPr/>
              <p14:nvPr/>
            </p14:nvContentPartPr>
            <p14:xfrm>
              <a:off x="5410080" y="851040"/>
              <a:ext cx="6661800" cy="5816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671FBB-637A-41B6-AAB5-B38CE85A97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00720" y="841680"/>
                <a:ext cx="6680520" cy="58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EAB13205-289B-4222-BE7D-20AF65E301B2}"/>
                  </a:ext>
                </a:extLst>
              </p14:cNvPr>
              <p14:cNvContentPartPr/>
              <p14:nvPr/>
            </p14:nvContentPartPr>
            <p14:xfrm>
              <a:off x="7831229" y="1655708"/>
              <a:ext cx="74520" cy="125280"/>
            </p14:xfrm>
          </p:contentPart>
        </mc:Choice>
        <mc:Fallback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EAB13205-289B-4222-BE7D-20AF65E301B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22589" y="1647068"/>
                <a:ext cx="9216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4" name="Рукописный ввод 43">
                <a:extLst>
                  <a:ext uri="{FF2B5EF4-FFF2-40B4-BE49-F238E27FC236}">
                    <a16:creationId xmlns:a16="http://schemas.microsoft.com/office/drawing/2014/main" id="{EDAF5D89-520C-4FC9-8EAF-4B4F5538D7A7}"/>
                  </a:ext>
                </a:extLst>
              </p14:cNvPr>
              <p14:cNvContentPartPr/>
              <p14:nvPr/>
            </p14:nvContentPartPr>
            <p14:xfrm>
              <a:off x="7830509" y="2003468"/>
              <a:ext cx="81720" cy="122400"/>
            </p14:xfrm>
          </p:contentPart>
        </mc:Choice>
        <mc:Fallback>
          <p:pic>
            <p:nvPicPr>
              <p:cNvPr id="44" name="Рукописный ввод 43">
                <a:extLst>
                  <a:ext uri="{FF2B5EF4-FFF2-40B4-BE49-F238E27FC236}">
                    <a16:creationId xmlns:a16="http://schemas.microsoft.com/office/drawing/2014/main" id="{EDAF5D89-520C-4FC9-8EAF-4B4F5538D7A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21509" y="1994828"/>
                <a:ext cx="993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0" name="Рукописный ввод 109">
                <a:extLst>
                  <a:ext uri="{FF2B5EF4-FFF2-40B4-BE49-F238E27FC236}">
                    <a16:creationId xmlns:a16="http://schemas.microsoft.com/office/drawing/2014/main" id="{216E6990-32F2-4773-A047-EBD8E219730C}"/>
                  </a:ext>
                </a:extLst>
              </p14:cNvPr>
              <p14:cNvContentPartPr/>
              <p14:nvPr/>
            </p14:nvContentPartPr>
            <p14:xfrm>
              <a:off x="5314829" y="1946948"/>
              <a:ext cx="907560" cy="858240"/>
            </p14:xfrm>
          </p:contentPart>
        </mc:Choice>
        <mc:Fallback>
          <p:pic>
            <p:nvPicPr>
              <p:cNvPr id="110" name="Рукописный ввод 109">
                <a:extLst>
                  <a:ext uri="{FF2B5EF4-FFF2-40B4-BE49-F238E27FC236}">
                    <a16:creationId xmlns:a16="http://schemas.microsoft.com/office/drawing/2014/main" id="{216E6990-32F2-4773-A047-EBD8E219730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06189" y="1938308"/>
                <a:ext cx="925200" cy="87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4" name="Рукописный ввод 113">
                <a:extLst>
                  <a:ext uri="{FF2B5EF4-FFF2-40B4-BE49-F238E27FC236}">
                    <a16:creationId xmlns:a16="http://schemas.microsoft.com/office/drawing/2014/main" id="{ED102117-9F22-4F12-8A7F-831376A24AFB}"/>
                  </a:ext>
                </a:extLst>
              </p14:cNvPr>
              <p14:cNvContentPartPr/>
              <p14:nvPr/>
            </p14:nvContentPartPr>
            <p14:xfrm>
              <a:off x="6472949" y="2481188"/>
              <a:ext cx="169560" cy="218160"/>
            </p14:xfrm>
          </p:contentPart>
        </mc:Choice>
        <mc:Fallback>
          <p:pic>
            <p:nvPicPr>
              <p:cNvPr id="114" name="Рукописный ввод 113">
                <a:extLst>
                  <a:ext uri="{FF2B5EF4-FFF2-40B4-BE49-F238E27FC236}">
                    <a16:creationId xmlns:a16="http://schemas.microsoft.com/office/drawing/2014/main" id="{ED102117-9F22-4F12-8A7F-831376A24AF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63949" y="2472203"/>
                <a:ext cx="187200" cy="235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8" name="Рукописный ввод 117">
                <a:extLst>
                  <a:ext uri="{FF2B5EF4-FFF2-40B4-BE49-F238E27FC236}">
                    <a16:creationId xmlns:a16="http://schemas.microsoft.com/office/drawing/2014/main" id="{96D9380C-3B65-4D00-89AD-EA0369384DC7}"/>
                  </a:ext>
                </a:extLst>
              </p14:cNvPr>
              <p14:cNvContentPartPr/>
              <p14:nvPr/>
            </p14:nvContentPartPr>
            <p14:xfrm>
              <a:off x="7981709" y="5088308"/>
              <a:ext cx="1800" cy="3240"/>
            </p14:xfrm>
          </p:contentPart>
        </mc:Choice>
        <mc:Fallback>
          <p:pic>
            <p:nvPicPr>
              <p:cNvPr id="118" name="Рукописный ввод 117">
                <a:extLst>
                  <a:ext uri="{FF2B5EF4-FFF2-40B4-BE49-F238E27FC236}">
                    <a16:creationId xmlns:a16="http://schemas.microsoft.com/office/drawing/2014/main" id="{96D9380C-3B65-4D00-89AD-EA0369384DC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72709" y="5079308"/>
                <a:ext cx="194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55" name="Рукописный ввод 154">
                <a:extLst>
                  <a:ext uri="{FF2B5EF4-FFF2-40B4-BE49-F238E27FC236}">
                    <a16:creationId xmlns:a16="http://schemas.microsoft.com/office/drawing/2014/main" id="{50CD8A2C-08EF-4436-894F-9AC5E0299BAC}"/>
                  </a:ext>
                </a:extLst>
              </p14:cNvPr>
              <p14:cNvContentPartPr/>
              <p14:nvPr/>
            </p14:nvContentPartPr>
            <p14:xfrm>
              <a:off x="340709" y="3604028"/>
              <a:ext cx="43920" cy="138240"/>
            </p14:xfrm>
          </p:contentPart>
        </mc:Choice>
        <mc:Fallback>
          <p:pic>
            <p:nvPicPr>
              <p:cNvPr id="155" name="Рукописный ввод 154">
                <a:extLst>
                  <a:ext uri="{FF2B5EF4-FFF2-40B4-BE49-F238E27FC236}">
                    <a16:creationId xmlns:a16="http://schemas.microsoft.com/office/drawing/2014/main" id="{50CD8A2C-08EF-4436-894F-9AC5E0299BA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1709" y="3595028"/>
                <a:ext cx="615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62" name="Рукописный ввод 161">
                <a:extLst>
                  <a:ext uri="{FF2B5EF4-FFF2-40B4-BE49-F238E27FC236}">
                    <a16:creationId xmlns:a16="http://schemas.microsoft.com/office/drawing/2014/main" id="{3AC01530-97D0-42E3-ABF8-4016EE5ED94C}"/>
                  </a:ext>
                </a:extLst>
              </p14:cNvPr>
              <p14:cNvContentPartPr/>
              <p14:nvPr/>
            </p14:nvContentPartPr>
            <p14:xfrm>
              <a:off x="806189" y="3572348"/>
              <a:ext cx="64800" cy="150480"/>
            </p14:xfrm>
          </p:contentPart>
        </mc:Choice>
        <mc:Fallback>
          <p:pic>
            <p:nvPicPr>
              <p:cNvPr id="162" name="Рукописный ввод 161">
                <a:extLst>
                  <a:ext uri="{FF2B5EF4-FFF2-40B4-BE49-F238E27FC236}">
                    <a16:creationId xmlns:a16="http://schemas.microsoft.com/office/drawing/2014/main" id="{3AC01530-97D0-42E3-ABF8-4016EE5ED94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7549" y="3563348"/>
                <a:ext cx="8244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63" name="Рукописный ввод 162">
                <a:extLst>
                  <a:ext uri="{FF2B5EF4-FFF2-40B4-BE49-F238E27FC236}">
                    <a16:creationId xmlns:a16="http://schemas.microsoft.com/office/drawing/2014/main" id="{5F83A1CC-581F-4A21-B727-6749A099D58E}"/>
                  </a:ext>
                </a:extLst>
              </p14:cNvPr>
              <p14:cNvContentPartPr/>
              <p14:nvPr/>
            </p14:nvContentPartPr>
            <p14:xfrm>
              <a:off x="428189" y="3554348"/>
              <a:ext cx="321840" cy="189360"/>
            </p14:xfrm>
          </p:contentPart>
        </mc:Choice>
        <mc:Fallback>
          <p:pic>
            <p:nvPicPr>
              <p:cNvPr id="163" name="Рукописный ввод 162">
                <a:extLst>
                  <a:ext uri="{FF2B5EF4-FFF2-40B4-BE49-F238E27FC236}">
                    <a16:creationId xmlns:a16="http://schemas.microsoft.com/office/drawing/2014/main" id="{5F83A1CC-581F-4A21-B727-6749A099D58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9539" y="3545348"/>
                <a:ext cx="3395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67" name="Рукописный ввод 166">
                <a:extLst>
                  <a:ext uri="{FF2B5EF4-FFF2-40B4-BE49-F238E27FC236}">
                    <a16:creationId xmlns:a16="http://schemas.microsoft.com/office/drawing/2014/main" id="{FFC6D332-B8D5-4BCC-9283-4D340C5147DC}"/>
                  </a:ext>
                </a:extLst>
              </p14:cNvPr>
              <p14:cNvContentPartPr/>
              <p14:nvPr/>
            </p14:nvContentPartPr>
            <p14:xfrm>
              <a:off x="3978509" y="5850068"/>
              <a:ext cx="285480" cy="73800"/>
            </p14:xfrm>
          </p:contentPart>
        </mc:Choice>
        <mc:Fallback>
          <p:pic>
            <p:nvPicPr>
              <p:cNvPr id="167" name="Рукописный ввод 166">
                <a:extLst>
                  <a:ext uri="{FF2B5EF4-FFF2-40B4-BE49-F238E27FC236}">
                    <a16:creationId xmlns:a16="http://schemas.microsoft.com/office/drawing/2014/main" id="{FFC6D332-B8D5-4BCC-9283-4D340C5147D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69509" y="5841068"/>
                <a:ext cx="3031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87" name="Рукописный ввод 186">
                <a:extLst>
                  <a:ext uri="{FF2B5EF4-FFF2-40B4-BE49-F238E27FC236}">
                    <a16:creationId xmlns:a16="http://schemas.microsoft.com/office/drawing/2014/main" id="{FEAFCA10-4746-4248-A70A-E265791947A4}"/>
                  </a:ext>
                </a:extLst>
              </p14:cNvPr>
              <p14:cNvContentPartPr/>
              <p14:nvPr/>
            </p14:nvContentPartPr>
            <p14:xfrm>
              <a:off x="2678909" y="5825228"/>
              <a:ext cx="775440" cy="93600"/>
            </p14:xfrm>
          </p:contentPart>
        </mc:Choice>
        <mc:Fallback>
          <p:pic>
            <p:nvPicPr>
              <p:cNvPr id="187" name="Рукописный ввод 186">
                <a:extLst>
                  <a:ext uri="{FF2B5EF4-FFF2-40B4-BE49-F238E27FC236}">
                    <a16:creationId xmlns:a16="http://schemas.microsoft.com/office/drawing/2014/main" id="{FEAFCA10-4746-4248-A70A-E265791947A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69909" y="5816228"/>
                <a:ext cx="7930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06" name="Рукописный ввод 205">
                <a:extLst>
                  <a:ext uri="{FF2B5EF4-FFF2-40B4-BE49-F238E27FC236}">
                    <a16:creationId xmlns:a16="http://schemas.microsoft.com/office/drawing/2014/main" id="{79EF139D-5766-4508-A6A0-253951BB9862}"/>
                  </a:ext>
                </a:extLst>
              </p14:cNvPr>
              <p14:cNvContentPartPr/>
              <p14:nvPr/>
            </p14:nvContentPartPr>
            <p14:xfrm>
              <a:off x="3134669" y="5335988"/>
              <a:ext cx="210960" cy="164160"/>
            </p14:xfrm>
          </p:contentPart>
        </mc:Choice>
        <mc:Fallback>
          <p:pic>
            <p:nvPicPr>
              <p:cNvPr id="206" name="Рукописный ввод 205">
                <a:extLst>
                  <a:ext uri="{FF2B5EF4-FFF2-40B4-BE49-F238E27FC236}">
                    <a16:creationId xmlns:a16="http://schemas.microsoft.com/office/drawing/2014/main" id="{79EF139D-5766-4508-A6A0-253951BB986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25669" y="5326968"/>
                <a:ext cx="228600" cy="181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09" name="Рукописный ввод 208">
                <a:extLst>
                  <a:ext uri="{FF2B5EF4-FFF2-40B4-BE49-F238E27FC236}">
                    <a16:creationId xmlns:a16="http://schemas.microsoft.com/office/drawing/2014/main" id="{1255A0A3-B3D9-44BB-A2BD-AE153F77C631}"/>
                  </a:ext>
                </a:extLst>
              </p14:cNvPr>
              <p14:cNvContentPartPr/>
              <p14:nvPr/>
            </p14:nvContentPartPr>
            <p14:xfrm>
              <a:off x="2609789" y="4995068"/>
              <a:ext cx="161280" cy="237240"/>
            </p14:xfrm>
          </p:contentPart>
        </mc:Choice>
        <mc:Fallback>
          <p:pic>
            <p:nvPicPr>
              <p:cNvPr id="209" name="Рукописный ввод 208">
                <a:extLst>
                  <a:ext uri="{FF2B5EF4-FFF2-40B4-BE49-F238E27FC236}">
                    <a16:creationId xmlns:a16="http://schemas.microsoft.com/office/drawing/2014/main" id="{1255A0A3-B3D9-44BB-A2BD-AE153F77C63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00789" y="4986068"/>
                <a:ext cx="1789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32" name="Рукописный ввод 231">
                <a:extLst>
                  <a:ext uri="{FF2B5EF4-FFF2-40B4-BE49-F238E27FC236}">
                    <a16:creationId xmlns:a16="http://schemas.microsoft.com/office/drawing/2014/main" id="{C38D2E52-048B-4173-92B7-FBDE60E2C2E9}"/>
                  </a:ext>
                </a:extLst>
              </p14:cNvPr>
              <p14:cNvContentPartPr/>
              <p14:nvPr/>
            </p14:nvContentPartPr>
            <p14:xfrm>
              <a:off x="400109" y="5770148"/>
              <a:ext cx="1452600" cy="174600"/>
            </p14:xfrm>
          </p:contentPart>
        </mc:Choice>
        <mc:Fallback>
          <p:pic>
            <p:nvPicPr>
              <p:cNvPr id="232" name="Рукописный ввод 231">
                <a:extLst>
                  <a:ext uri="{FF2B5EF4-FFF2-40B4-BE49-F238E27FC236}">
                    <a16:creationId xmlns:a16="http://schemas.microsoft.com/office/drawing/2014/main" id="{C38D2E52-048B-4173-92B7-FBDE60E2C2E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1109" y="5761148"/>
                <a:ext cx="14702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34" name="Рукописный ввод 233">
                <a:extLst>
                  <a:ext uri="{FF2B5EF4-FFF2-40B4-BE49-F238E27FC236}">
                    <a16:creationId xmlns:a16="http://schemas.microsoft.com/office/drawing/2014/main" id="{A8D1E498-EC37-49A7-B08E-CF5E9162F612}"/>
                  </a:ext>
                </a:extLst>
              </p14:cNvPr>
              <p14:cNvContentPartPr/>
              <p14:nvPr/>
            </p14:nvContentPartPr>
            <p14:xfrm>
              <a:off x="289229" y="3984908"/>
              <a:ext cx="741960" cy="623520"/>
            </p14:xfrm>
          </p:contentPart>
        </mc:Choice>
        <mc:Fallback>
          <p:pic>
            <p:nvPicPr>
              <p:cNvPr id="234" name="Рукописный ввод 233">
                <a:extLst>
                  <a:ext uri="{FF2B5EF4-FFF2-40B4-BE49-F238E27FC236}">
                    <a16:creationId xmlns:a16="http://schemas.microsoft.com/office/drawing/2014/main" id="{A8D1E498-EC37-49A7-B08E-CF5E9162F61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0233" y="3975908"/>
                <a:ext cx="759591" cy="6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50" name="Рукописный ввод 249">
                <a:extLst>
                  <a:ext uri="{FF2B5EF4-FFF2-40B4-BE49-F238E27FC236}">
                    <a16:creationId xmlns:a16="http://schemas.microsoft.com/office/drawing/2014/main" id="{44B8AA11-555D-42F2-994B-0CCDDD1AC6AE}"/>
                  </a:ext>
                </a:extLst>
              </p14:cNvPr>
              <p14:cNvContentPartPr/>
              <p14:nvPr/>
            </p14:nvContentPartPr>
            <p14:xfrm>
              <a:off x="5048069" y="3335468"/>
              <a:ext cx="772920" cy="493920"/>
            </p14:xfrm>
          </p:contentPart>
        </mc:Choice>
        <mc:Fallback>
          <p:pic>
            <p:nvPicPr>
              <p:cNvPr id="250" name="Рукописный ввод 249">
                <a:extLst>
                  <a:ext uri="{FF2B5EF4-FFF2-40B4-BE49-F238E27FC236}">
                    <a16:creationId xmlns:a16="http://schemas.microsoft.com/office/drawing/2014/main" id="{44B8AA11-555D-42F2-994B-0CCDDD1AC6A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039069" y="3326468"/>
                <a:ext cx="79056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59" name="Рукописный ввод 258">
                <a:extLst>
                  <a:ext uri="{FF2B5EF4-FFF2-40B4-BE49-F238E27FC236}">
                    <a16:creationId xmlns:a16="http://schemas.microsoft.com/office/drawing/2014/main" id="{192914F5-E024-4360-BC3D-1735AEC0588B}"/>
                  </a:ext>
                </a:extLst>
              </p14:cNvPr>
              <p14:cNvContentPartPr/>
              <p14:nvPr/>
            </p14:nvContentPartPr>
            <p14:xfrm>
              <a:off x="4483949" y="4800668"/>
              <a:ext cx="766800" cy="743760"/>
            </p14:xfrm>
          </p:contentPart>
        </mc:Choice>
        <mc:Fallback>
          <p:pic>
            <p:nvPicPr>
              <p:cNvPr id="259" name="Рукописный ввод 258">
                <a:extLst>
                  <a:ext uri="{FF2B5EF4-FFF2-40B4-BE49-F238E27FC236}">
                    <a16:creationId xmlns:a16="http://schemas.microsoft.com/office/drawing/2014/main" id="{192914F5-E024-4360-BC3D-1735AEC0588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74949" y="4791668"/>
                <a:ext cx="784440" cy="76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68" name="Рукописный ввод 267">
                <a:extLst>
                  <a:ext uri="{FF2B5EF4-FFF2-40B4-BE49-F238E27FC236}">
                    <a16:creationId xmlns:a16="http://schemas.microsoft.com/office/drawing/2014/main" id="{942E4A70-BD05-4899-BA99-004445C58154}"/>
                  </a:ext>
                </a:extLst>
              </p14:cNvPr>
              <p14:cNvContentPartPr/>
              <p14:nvPr/>
            </p14:nvContentPartPr>
            <p14:xfrm>
              <a:off x="2067629" y="3218108"/>
              <a:ext cx="1413360" cy="1567800"/>
            </p14:xfrm>
          </p:contentPart>
        </mc:Choice>
        <mc:Fallback>
          <p:pic>
            <p:nvPicPr>
              <p:cNvPr id="268" name="Рукописный ввод 267">
                <a:extLst>
                  <a:ext uri="{FF2B5EF4-FFF2-40B4-BE49-F238E27FC236}">
                    <a16:creationId xmlns:a16="http://schemas.microsoft.com/office/drawing/2014/main" id="{942E4A70-BD05-4899-BA99-004445C5815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58989" y="3209108"/>
                <a:ext cx="1431000" cy="15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69" name="Рукописный ввод 268">
                <a:extLst>
                  <a:ext uri="{FF2B5EF4-FFF2-40B4-BE49-F238E27FC236}">
                    <a16:creationId xmlns:a16="http://schemas.microsoft.com/office/drawing/2014/main" id="{3688A400-7113-44DD-80E6-ADE2B089BCDB}"/>
                  </a:ext>
                </a:extLst>
              </p14:cNvPr>
              <p14:cNvContentPartPr/>
              <p14:nvPr/>
            </p14:nvContentPartPr>
            <p14:xfrm>
              <a:off x="5376029" y="4623908"/>
              <a:ext cx="76320" cy="154800"/>
            </p14:xfrm>
          </p:contentPart>
        </mc:Choice>
        <mc:Fallback>
          <p:pic>
            <p:nvPicPr>
              <p:cNvPr id="269" name="Рукописный ввод 268">
                <a:extLst>
                  <a:ext uri="{FF2B5EF4-FFF2-40B4-BE49-F238E27FC236}">
                    <a16:creationId xmlns:a16="http://schemas.microsoft.com/office/drawing/2014/main" id="{3688A400-7113-44DD-80E6-ADE2B089BCD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67029" y="4614908"/>
                <a:ext cx="939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70" name="Рукописный ввод 269">
                <a:extLst>
                  <a:ext uri="{FF2B5EF4-FFF2-40B4-BE49-F238E27FC236}">
                    <a16:creationId xmlns:a16="http://schemas.microsoft.com/office/drawing/2014/main" id="{A408267D-639E-4549-883F-A4882D691892}"/>
                  </a:ext>
                </a:extLst>
              </p14:cNvPr>
              <p14:cNvContentPartPr/>
              <p14:nvPr/>
            </p14:nvContentPartPr>
            <p14:xfrm>
              <a:off x="7455029" y="4882748"/>
              <a:ext cx="71640" cy="63720"/>
            </p14:xfrm>
          </p:contentPart>
        </mc:Choice>
        <mc:Fallback>
          <p:pic>
            <p:nvPicPr>
              <p:cNvPr id="270" name="Рукописный ввод 269">
                <a:extLst>
                  <a:ext uri="{FF2B5EF4-FFF2-40B4-BE49-F238E27FC236}">
                    <a16:creationId xmlns:a16="http://schemas.microsoft.com/office/drawing/2014/main" id="{A408267D-639E-4549-883F-A4882D69189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446029" y="4873748"/>
                <a:ext cx="892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87" name="Рукописный ввод 286">
                <a:extLst>
                  <a:ext uri="{FF2B5EF4-FFF2-40B4-BE49-F238E27FC236}">
                    <a16:creationId xmlns:a16="http://schemas.microsoft.com/office/drawing/2014/main" id="{66CFD5FB-2567-46D8-91D6-91794307328C}"/>
                  </a:ext>
                </a:extLst>
              </p14:cNvPr>
              <p14:cNvContentPartPr/>
              <p14:nvPr/>
            </p14:nvContentPartPr>
            <p14:xfrm>
              <a:off x="7381229" y="5518148"/>
              <a:ext cx="756360" cy="800640"/>
            </p14:xfrm>
          </p:contentPart>
        </mc:Choice>
        <mc:Fallback>
          <p:pic>
            <p:nvPicPr>
              <p:cNvPr id="287" name="Рукописный ввод 286">
                <a:extLst>
                  <a:ext uri="{FF2B5EF4-FFF2-40B4-BE49-F238E27FC236}">
                    <a16:creationId xmlns:a16="http://schemas.microsoft.com/office/drawing/2014/main" id="{66CFD5FB-2567-46D8-91D6-91794307328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72589" y="5509152"/>
                <a:ext cx="774000" cy="818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96" name="Рукописный ввод 295">
                <a:extLst>
                  <a:ext uri="{FF2B5EF4-FFF2-40B4-BE49-F238E27FC236}">
                    <a16:creationId xmlns:a16="http://schemas.microsoft.com/office/drawing/2014/main" id="{6B1B43F9-3A7C-4C4C-9914-0B383618F4CC}"/>
                  </a:ext>
                </a:extLst>
              </p14:cNvPr>
              <p14:cNvContentPartPr/>
              <p14:nvPr/>
            </p14:nvContentPartPr>
            <p14:xfrm>
              <a:off x="6794069" y="3404588"/>
              <a:ext cx="751320" cy="440640"/>
            </p14:xfrm>
          </p:contentPart>
        </mc:Choice>
        <mc:Fallback>
          <p:pic>
            <p:nvPicPr>
              <p:cNvPr id="296" name="Рукописный ввод 295">
                <a:extLst>
                  <a:ext uri="{FF2B5EF4-FFF2-40B4-BE49-F238E27FC236}">
                    <a16:creationId xmlns:a16="http://schemas.microsoft.com/office/drawing/2014/main" id="{6B1B43F9-3A7C-4C4C-9914-0B383618F4C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785073" y="3395588"/>
                <a:ext cx="768952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97" name="Рукописный ввод 296">
                <a:extLst>
                  <a:ext uri="{FF2B5EF4-FFF2-40B4-BE49-F238E27FC236}">
                    <a16:creationId xmlns:a16="http://schemas.microsoft.com/office/drawing/2014/main" id="{8C57429B-BDAA-4384-AF41-00D0426E7E48}"/>
                  </a:ext>
                </a:extLst>
              </p14:cNvPr>
              <p14:cNvContentPartPr/>
              <p14:nvPr/>
            </p14:nvContentPartPr>
            <p14:xfrm>
              <a:off x="7602989" y="5270468"/>
              <a:ext cx="2520" cy="128160"/>
            </p14:xfrm>
          </p:contentPart>
        </mc:Choice>
        <mc:Fallback>
          <p:pic>
            <p:nvPicPr>
              <p:cNvPr id="297" name="Рукописный ввод 296">
                <a:extLst>
                  <a:ext uri="{FF2B5EF4-FFF2-40B4-BE49-F238E27FC236}">
                    <a16:creationId xmlns:a16="http://schemas.microsoft.com/office/drawing/2014/main" id="{8C57429B-BDAA-4384-AF41-00D0426E7E4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593989" y="5261468"/>
                <a:ext cx="201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98" name="Рукописный ввод 297">
                <a:extLst>
                  <a:ext uri="{FF2B5EF4-FFF2-40B4-BE49-F238E27FC236}">
                    <a16:creationId xmlns:a16="http://schemas.microsoft.com/office/drawing/2014/main" id="{3ADC009C-3F64-461D-82EB-66B3CEF20C15}"/>
                  </a:ext>
                </a:extLst>
              </p14:cNvPr>
              <p14:cNvContentPartPr/>
              <p14:nvPr/>
            </p14:nvContentPartPr>
            <p14:xfrm>
              <a:off x="7786229" y="5106308"/>
              <a:ext cx="9720" cy="116280"/>
            </p14:xfrm>
          </p:contentPart>
        </mc:Choice>
        <mc:Fallback>
          <p:pic>
            <p:nvPicPr>
              <p:cNvPr id="298" name="Рукописный ввод 297">
                <a:extLst>
                  <a:ext uri="{FF2B5EF4-FFF2-40B4-BE49-F238E27FC236}">
                    <a16:creationId xmlns:a16="http://schemas.microsoft.com/office/drawing/2014/main" id="{3ADC009C-3F64-461D-82EB-66B3CEF20C1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777229" y="5097308"/>
                <a:ext cx="273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03" name="Рукописный ввод 302">
                <a:extLst>
                  <a:ext uri="{FF2B5EF4-FFF2-40B4-BE49-F238E27FC236}">
                    <a16:creationId xmlns:a16="http://schemas.microsoft.com/office/drawing/2014/main" id="{494E56B8-1323-44E1-8FF7-8500EC0BDBCA}"/>
                  </a:ext>
                </a:extLst>
              </p14:cNvPr>
              <p14:cNvContentPartPr/>
              <p14:nvPr/>
            </p14:nvContentPartPr>
            <p14:xfrm>
              <a:off x="7702709" y="4564508"/>
              <a:ext cx="242280" cy="231480"/>
            </p14:xfrm>
          </p:contentPart>
        </mc:Choice>
        <mc:Fallback>
          <p:pic>
            <p:nvPicPr>
              <p:cNvPr id="303" name="Рукописный ввод 302">
                <a:extLst>
                  <a:ext uri="{FF2B5EF4-FFF2-40B4-BE49-F238E27FC236}">
                    <a16:creationId xmlns:a16="http://schemas.microsoft.com/office/drawing/2014/main" id="{494E56B8-1323-44E1-8FF7-8500EC0BDBC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693722" y="4555508"/>
                <a:ext cx="259894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22" name="Рукописный ввод 321">
                <a:extLst>
                  <a:ext uri="{FF2B5EF4-FFF2-40B4-BE49-F238E27FC236}">
                    <a16:creationId xmlns:a16="http://schemas.microsoft.com/office/drawing/2014/main" id="{9D508C0F-7935-464A-88C8-455819F55953}"/>
                  </a:ext>
                </a:extLst>
              </p14:cNvPr>
              <p14:cNvContentPartPr/>
              <p14:nvPr/>
            </p14:nvContentPartPr>
            <p14:xfrm>
              <a:off x="8924189" y="5473868"/>
              <a:ext cx="1001520" cy="848520"/>
            </p14:xfrm>
          </p:contentPart>
        </mc:Choice>
        <mc:Fallback>
          <p:pic>
            <p:nvPicPr>
              <p:cNvPr id="322" name="Рукописный ввод 321">
                <a:extLst>
                  <a:ext uri="{FF2B5EF4-FFF2-40B4-BE49-F238E27FC236}">
                    <a16:creationId xmlns:a16="http://schemas.microsoft.com/office/drawing/2014/main" id="{9D508C0F-7935-464A-88C8-455819F5595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915549" y="5465228"/>
                <a:ext cx="1019160" cy="86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23" name="Рукописный ввод 322">
                <a:extLst>
                  <a:ext uri="{FF2B5EF4-FFF2-40B4-BE49-F238E27FC236}">
                    <a16:creationId xmlns:a16="http://schemas.microsoft.com/office/drawing/2014/main" id="{5841CA25-A33B-4CD2-B20A-61C686BBAA50}"/>
                  </a:ext>
                </a:extLst>
              </p14:cNvPr>
              <p14:cNvContentPartPr/>
              <p14:nvPr/>
            </p14:nvContentPartPr>
            <p14:xfrm>
              <a:off x="9298589" y="5266148"/>
              <a:ext cx="25200" cy="141120"/>
            </p14:xfrm>
          </p:contentPart>
        </mc:Choice>
        <mc:Fallback>
          <p:pic>
            <p:nvPicPr>
              <p:cNvPr id="323" name="Рукописный ввод 322">
                <a:extLst>
                  <a:ext uri="{FF2B5EF4-FFF2-40B4-BE49-F238E27FC236}">
                    <a16:creationId xmlns:a16="http://schemas.microsoft.com/office/drawing/2014/main" id="{5841CA25-A33B-4CD2-B20A-61C686BBAA5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289589" y="5257508"/>
                <a:ext cx="428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24" name="Рукописный ввод 323">
                <a:extLst>
                  <a:ext uri="{FF2B5EF4-FFF2-40B4-BE49-F238E27FC236}">
                    <a16:creationId xmlns:a16="http://schemas.microsoft.com/office/drawing/2014/main" id="{D48A2A24-A98D-44A9-B025-7581EBAAACEF}"/>
                  </a:ext>
                </a:extLst>
              </p14:cNvPr>
              <p14:cNvContentPartPr/>
              <p14:nvPr/>
            </p14:nvContentPartPr>
            <p14:xfrm>
              <a:off x="9413789" y="5110268"/>
              <a:ext cx="7920" cy="93600"/>
            </p14:xfrm>
          </p:contentPart>
        </mc:Choice>
        <mc:Fallback>
          <p:pic>
            <p:nvPicPr>
              <p:cNvPr id="324" name="Рукописный ввод 323">
                <a:extLst>
                  <a:ext uri="{FF2B5EF4-FFF2-40B4-BE49-F238E27FC236}">
                    <a16:creationId xmlns:a16="http://schemas.microsoft.com/office/drawing/2014/main" id="{D48A2A24-A98D-44A9-B025-7581EBAAACE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405149" y="5101628"/>
                <a:ext cx="255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30" name="Рукописный ввод 329">
                <a:extLst>
                  <a:ext uri="{FF2B5EF4-FFF2-40B4-BE49-F238E27FC236}">
                    <a16:creationId xmlns:a16="http://schemas.microsoft.com/office/drawing/2014/main" id="{C8895F77-05B3-48A4-A481-65117DB6094B}"/>
                  </a:ext>
                </a:extLst>
              </p14:cNvPr>
              <p14:cNvContentPartPr/>
              <p14:nvPr/>
            </p14:nvContentPartPr>
            <p14:xfrm>
              <a:off x="9714389" y="4958348"/>
              <a:ext cx="265320" cy="276480"/>
            </p14:xfrm>
          </p:contentPart>
        </mc:Choice>
        <mc:Fallback>
          <p:pic>
            <p:nvPicPr>
              <p:cNvPr id="330" name="Рукописный ввод 329">
                <a:extLst>
                  <a:ext uri="{FF2B5EF4-FFF2-40B4-BE49-F238E27FC236}">
                    <a16:creationId xmlns:a16="http://schemas.microsoft.com/office/drawing/2014/main" id="{C8895F77-05B3-48A4-A481-65117DB6094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705749" y="4949697"/>
                <a:ext cx="282960" cy="294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39" name="Рукописный ввод 338">
                <a:extLst>
                  <a:ext uri="{FF2B5EF4-FFF2-40B4-BE49-F238E27FC236}">
                    <a16:creationId xmlns:a16="http://schemas.microsoft.com/office/drawing/2014/main" id="{535ED7B6-8364-46CF-B7D7-02ECA50B2289}"/>
                  </a:ext>
                </a:extLst>
              </p14:cNvPr>
              <p14:cNvContentPartPr/>
              <p14:nvPr/>
            </p14:nvContentPartPr>
            <p14:xfrm>
              <a:off x="10678469" y="5435348"/>
              <a:ext cx="948240" cy="726840"/>
            </p14:xfrm>
          </p:contentPart>
        </mc:Choice>
        <mc:Fallback>
          <p:pic>
            <p:nvPicPr>
              <p:cNvPr id="339" name="Рукописный ввод 338">
                <a:extLst>
                  <a:ext uri="{FF2B5EF4-FFF2-40B4-BE49-F238E27FC236}">
                    <a16:creationId xmlns:a16="http://schemas.microsoft.com/office/drawing/2014/main" id="{535ED7B6-8364-46CF-B7D7-02ECA50B228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669829" y="5426708"/>
                <a:ext cx="965880" cy="7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40" name="Рукописный ввод 339">
                <a:extLst>
                  <a:ext uri="{FF2B5EF4-FFF2-40B4-BE49-F238E27FC236}">
                    <a16:creationId xmlns:a16="http://schemas.microsoft.com/office/drawing/2014/main" id="{B501B33F-6D69-4CBA-A46C-FF7B1AB2D9D2}"/>
                  </a:ext>
                </a:extLst>
              </p14:cNvPr>
              <p14:cNvContentPartPr/>
              <p14:nvPr/>
            </p14:nvContentPartPr>
            <p14:xfrm>
              <a:off x="11067269" y="5107388"/>
              <a:ext cx="23040" cy="188640"/>
            </p14:xfrm>
          </p:contentPart>
        </mc:Choice>
        <mc:Fallback>
          <p:pic>
            <p:nvPicPr>
              <p:cNvPr id="340" name="Рукописный ввод 339">
                <a:extLst>
                  <a:ext uri="{FF2B5EF4-FFF2-40B4-BE49-F238E27FC236}">
                    <a16:creationId xmlns:a16="http://schemas.microsoft.com/office/drawing/2014/main" id="{B501B33F-6D69-4CBA-A46C-FF7B1AB2D9D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058629" y="5098748"/>
                <a:ext cx="406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41" name="Рукописный ввод 340">
                <a:extLst>
                  <a:ext uri="{FF2B5EF4-FFF2-40B4-BE49-F238E27FC236}">
                    <a16:creationId xmlns:a16="http://schemas.microsoft.com/office/drawing/2014/main" id="{C8127A2A-0B02-49D3-825C-D1A520BEDAB1}"/>
                  </a:ext>
                </a:extLst>
              </p14:cNvPr>
              <p14:cNvContentPartPr/>
              <p14:nvPr/>
            </p14:nvContentPartPr>
            <p14:xfrm>
              <a:off x="10916789" y="4969508"/>
              <a:ext cx="24120" cy="148680"/>
            </p14:xfrm>
          </p:contentPart>
        </mc:Choice>
        <mc:Fallback>
          <p:pic>
            <p:nvPicPr>
              <p:cNvPr id="341" name="Рукописный ввод 340">
                <a:extLst>
                  <a:ext uri="{FF2B5EF4-FFF2-40B4-BE49-F238E27FC236}">
                    <a16:creationId xmlns:a16="http://schemas.microsoft.com/office/drawing/2014/main" id="{C8127A2A-0B02-49D3-825C-D1A520BEDAB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907789" y="4960868"/>
                <a:ext cx="417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42" name="Рукописный ввод 341">
                <a:extLst>
                  <a:ext uri="{FF2B5EF4-FFF2-40B4-BE49-F238E27FC236}">
                    <a16:creationId xmlns:a16="http://schemas.microsoft.com/office/drawing/2014/main" id="{BFD8FB27-027F-4989-8B86-93A061C71E5D}"/>
                  </a:ext>
                </a:extLst>
              </p14:cNvPr>
              <p14:cNvContentPartPr/>
              <p14:nvPr/>
            </p14:nvContentPartPr>
            <p14:xfrm>
              <a:off x="11332589" y="4955108"/>
              <a:ext cx="81000" cy="217080"/>
            </p14:xfrm>
          </p:contentPart>
        </mc:Choice>
        <mc:Fallback>
          <p:pic>
            <p:nvPicPr>
              <p:cNvPr id="342" name="Рукописный ввод 341">
                <a:extLst>
                  <a:ext uri="{FF2B5EF4-FFF2-40B4-BE49-F238E27FC236}">
                    <a16:creationId xmlns:a16="http://schemas.microsoft.com/office/drawing/2014/main" id="{BFD8FB27-027F-4989-8B86-93A061C71E5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323949" y="4946108"/>
                <a:ext cx="98640" cy="23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661751" cy="1097280"/>
          </a:xfrm>
        </p:spPr>
        <p:txBody>
          <a:bodyPr anchor="t">
            <a:normAutofit/>
          </a:bodyPr>
          <a:lstStyle/>
          <a:p>
            <a:r>
              <a:rPr lang="en-US" sz="4200" dirty="0"/>
              <a:t>Convolution implementation of sliding windows</a:t>
            </a:r>
          </a:p>
        </p:txBody>
      </p:sp>
      <p:graphicFrame>
        <p:nvGraphicFramePr>
          <p:cNvPr id="131" name="Tab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2534"/>
              </p:ext>
            </p:extLst>
          </p:nvPr>
        </p:nvGraphicFramePr>
        <p:xfrm>
          <a:off x="5597450" y="1118582"/>
          <a:ext cx="655560" cy="66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5326259" y="2300384"/>
                <a:ext cx="11785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259" y="2300384"/>
                <a:ext cx="1178528" cy="40011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3" name="Table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493185"/>
              </p:ext>
            </p:extLst>
          </p:nvPr>
        </p:nvGraphicFramePr>
        <p:xfrm>
          <a:off x="7458154" y="1387185"/>
          <a:ext cx="122114" cy="12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55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747576" y="2300384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576" y="2300384"/>
                <a:ext cx="1321195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5" name="Table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75692"/>
              </p:ext>
            </p:extLst>
          </p:nvPr>
        </p:nvGraphicFramePr>
        <p:xfrm>
          <a:off x="8924011" y="1387185"/>
          <a:ext cx="122114" cy="12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55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8272997" y="2300384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997" y="2300384"/>
                <a:ext cx="1321195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8" name="Table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11596"/>
              </p:ext>
            </p:extLst>
          </p:nvPr>
        </p:nvGraphicFramePr>
        <p:xfrm>
          <a:off x="10602045" y="1387185"/>
          <a:ext cx="122114" cy="12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554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10127878" y="2300384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878" y="2300384"/>
                <a:ext cx="1035861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9" name="Straight Arrow Connector 248"/>
          <p:cNvCxnSpPr/>
          <p:nvPr/>
        </p:nvCxnSpPr>
        <p:spPr>
          <a:xfrm>
            <a:off x="6626636" y="1441069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>
            <a:off x="7955917" y="1441069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>
            <a:off x="9600690" y="1441069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/>
              <p:cNvSpPr txBox="1"/>
              <p:nvPr/>
            </p:nvSpPr>
            <p:spPr>
              <a:xfrm>
                <a:off x="471888" y="430053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16×16×3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8" name="TextBox 2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88" y="4300538"/>
                <a:ext cx="1321195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1" name="Table 2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43476"/>
              </p:ext>
            </p:extLst>
          </p:nvPr>
        </p:nvGraphicFramePr>
        <p:xfrm>
          <a:off x="5596511" y="3128274"/>
          <a:ext cx="808308" cy="800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43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/>
              <p:cNvSpPr txBox="1"/>
              <p:nvPr/>
            </p:nvSpPr>
            <p:spPr>
              <a:xfrm>
                <a:off x="6918440" y="4311027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4" name="TextBox 2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440" y="4311027"/>
                <a:ext cx="132119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9" name="Straight Arrow Connector 278"/>
          <p:cNvCxnSpPr/>
          <p:nvPr/>
        </p:nvCxnSpPr>
        <p:spPr>
          <a:xfrm>
            <a:off x="2270993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/>
          <p:nvPr/>
        </p:nvCxnSpPr>
        <p:spPr>
          <a:xfrm>
            <a:off x="4717458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>
            <a:off x="6733316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377677" y="892261"/>
            <a:ext cx="1377300" cy="1810653"/>
            <a:chOff x="1581491" y="241113"/>
            <a:chExt cx="1377300" cy="18106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/>
                <p:cNvSpPr txBox="1"/>
                <p:nvPr/>
              </p:nvSpPr>
              <p:spPr>
                <a:xfrm>
                  <a:off x="1581491" y="1651656"/>
                  <a:ext cx="137730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14×14 ×3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1491" y="1651656"/>
                  <a:ext cx="1377300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101538" b="-12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22078" y="241113"/>
              <a:ext cx="1327708" cy="1319983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780634" y="1047676"/>
            <a:ext cx="1519967" cy="1657847"/>
            <a:chOff x="2803046" y="1027169"/>
            <a:chExt cx="1519967" cy="16578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/>
                <p:cNvSpPr txBox="1"/>
                <p:nvPr/>
              </p:nvSpPr>
              <p:spPr>
                <a:xfrm>
                  <a:off x="2803046" y="2284906"/>
                  <a:ext cx="15199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charset="0"/>
                          </a:rPr>
                          <m:t>10×10×16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3046" y="2284906"/>
                  <a:ext cx="1519967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84" name="Picture 283"/>
            <p:cNvPicPr>
              <a:picLocks noChangeAspect="1"/>
            </p:cNvPicPr>
            <p:nvPr/>
          </p:nvPicPr>
          <p:blipFill rotWithShape="1">
            <a:blip r:embed="rId9"/>
            <a:srcRect l="28288" t="28196" r="49" b="-925"/>
            <a:stretch/>
          </p:blipFill>
          <p:spPr>
            <a:xfrm>
              <a:off x="3091831" y="1027169"/>
              <a:ext cx="1038310" cy="106042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449" y="2755223"/>
            <a:ext cx="1518211" cy="1509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3693" y="2902635"/>
            <a:ext cx="1257541" cy="1251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040422" y="4300538"/>
                <a:ext cx="14638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12×12×16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422" y="4300538"/>
                <a:ext cx="1463862" cy="4001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468926" y="4300538"/>
                <a:ext cx="11785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6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×6×16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926" y="4300538"/>
                <a:ext cx="1178528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098815"/>
              </p:ext>
            </p:extLst>
          </p:nvPr>
        </p:nvGraphicFramePr>
        <p:xfrm>
          <a:off x="7454608" y="3384622"/>
          <a:ext cx="257812" cy="26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3" name="Straight Arrow Connector 42"/>
          <p:cNvCxnSpPr/>
          <p:nvPr/>
        </p:nvCxnSpPr>
        <p:spPr>
          <a:xfrm>
            <a:off x="8037907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923096"/>
              </p:ext>
            </p:extLst>
          </p:nvPr>
        </p:nvGraphicFramePr>
        <p:xfrm>
          <a:off x="8924011" y="3384622"/>
          <a:ext cx="257812" cy="26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417166" y="430053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166" y="4300538"/>
                <a:ext cx="132119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9715941" y="3528580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33206"/>
              </p:ext>
            </p:extLst>
          </p:nvPr>
        </p:nvGraphicFramePr>
        <p:xfrm>
          <a:off x="10602045" y="3384622"/>
          <a:ext cx="257812" cy="264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210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210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229169" y="4300538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169" y="4300538"/>
                <a:ext cx="1035861" cy="4001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1434" y="4700648"/>
            <a:ext cx="1470420" cy="1509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14344" y="6204476"/>
                <a:ext cx="13211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8×28×3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44" y="6204476"/>
                <a:ext cx="1321196" cy="40011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6"/>
          <a:srcRect r="14281" b="14426"/>
          <a:stretch/>
        </p:blipFill>
        <p:spPr>
          <a:xfrm>
            <a:off x="3070806" y="4809503"/>
            <a:ext cx="1260428" cy="1291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034191" y="6217151"/>
                <a:ext cx="14638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4×24×16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191" y="6217151"/>
                <a:ext cx="1463862" cy="40011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6"/>
          <a:srcRect r="56468" b="56830"/>
          <a:stretch/>
        </p:blipFill>
        <p:spPr>
          <a:xfrm>
            <a:off x="5563705" y="4962199"/>
            <a:ext cx="963556" cy="980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313552" y="6204476"/>
                <a:ext cx="14638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12×12×16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552" y="6204476"/>
                <a:ext cx="1463862" cy="40011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16"/>
          <a:srcRect r="70853" b="71060"/>
          <a:stretch/>
        </p:blipFill>
        <p:spPr>
          <a:xfrm>
            <a:off x="7260941" y="5123834"/>
            <a:ext cx="645145" cy="65745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6"/>
          <a:srcRect r="70853" b="71060"/>
          <a:stretch/>
        </p:blipFill>
        <p:spPr>
          <a:xfrm>
            <a:off x="8730344" y="5123834"/>
            <a:ext cx="645145" cy="65745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6"/>
          <a:srcRect r="70853" b="71060"/>
          <a:stretch/>
        </p:blipFill>
        <p:spPr>
          <a:xfrm>
            <a:off x="10438834" y="5123834"/>
            <a:ext cx="645145" cy="65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926919" y="6209776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919" y="6209776"/>
                <a:ext cx="1321195" cy="40011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401201" y="6209776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201" y="6209776"/>
                <a:ext cx="1321195" cy="40011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243475" y="6204476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3475" y="6204476"/>
                <a:ext cx="1035861" cy="40011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>
            <a:off x="2270991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669123" y="5462021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658918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083031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9671978" y="5452562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2030882" y="1507869"/>
            <a:ext cx="710451" cy="461070"/>
            <a:chOff x="2149916" y="1729825"/>
            <a:chExt cx="710451" cy="46107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270992" y="1729825"/>
              <a:ext cx="47036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/>
                <p:cNvSpPr txBox="1"/>
                <p:nvPr/>
              </p:nvSpPr>
              <p:spPr>
                <a:xfrm>
                  <a:off x="2149916" y="1790785"/>
                  <a:ext cx="7104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×5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9916" y="1790785"/>
                  <a:ext cx="710451" cy="40011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4297280" y="1001821"/>
            <a:ext cx="1321196" cy="898879"/>
            <a:chOff x="4411580" y="1290577"/>
            <a:chExt cx="1321196" cy="898879"/>
          </a:xfrm>
        </p:grpSpPr>
        <p:cxnSp>
          <p:nvCxnSpPr>
            <p:cNvPr id="142" name="Straight Arrow Connector 141"/>
            <p:cNvCxnSpPr/>
            <p:nvPr/>
          </p:nvCxnSpPr>
          <p:spPr>
            <a:xfrm>
              <a:off x="4808899" y="1729825"/>
              <a:ext cx="47036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4669123" y="1789346"/>
                  <a:ext cx="7104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×2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9123" y="1789346"/>
                  <a:ext cx="710451" cy="400110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4411580" y="1290577"/>
              <a:ext cx="13211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Century Schoolbook" charset="0"/>
                  <a:ea typeface="Century Schoolbook" charset="0"/>
                  <a:cs typeface="Century Schoolbook" charset="0"/>
                </a:rPr>
                <a:t>MAX POOL</a:t>
              </a: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6627620" y="999568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975511" y="1015892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595039" y="997962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2132579" y="358449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579" y="3584494"/>
                <a:ext cx="710451" cy="40011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4594679" y="355346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679" y="3553464"/>
                <a:ext cx="710451" cy="40011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/>
          <p:cNvSpPr txBox="1"/>
          <p:nvPr/>
        </p:nvSpPr>
        <p:spPr>
          <a:xfrm>
            <a:off x="4336021" y="3103556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MAX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157287" y="5462021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287" y="5462021"/>
                <a:ext cx="710451" cy="40011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/>
          <p:cNvSpPr txBox="1"/>
          <p:nvPr/>
        </p:nvSpPr>
        <p:spPr>
          <a:xfrm>
            <a:off x="6703820" y="3132636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033787" y="3132636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513631" y="1500590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31" y="1500590"/>
                <a:ext cx="710451" cy="40011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856751" y="1500590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751" y="1500590"/>
                <a:ext cx="710451" cy="40011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9486318" y="1500590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318" y="1500590"/>
                <a:ext cx="710451" cy="40011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620311" y="3584078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311" y="3584078"/>
                <a:ext cx="710451" cy="40011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7963431" y="3584078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431" y="3584078"/>
                <a:ext cx="710451" cy="40011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9592998" y="3584078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998" y="3584078"/>
                <a:ext cx="710451" cy="40011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/>
          <p:cNvSpPr txBox="1"/>
          <p:nvPr/>
        </p:nvSpPr>
        <p:spPr>
          <a:xfrm>
            <a:off x="9691900" y="3132636"/>
            <a:ext cx="46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536667" y="5452562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667" y="5452562"/>
                <a:ext cx="710451" cy="40011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4295141" y="5044620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MAX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550490" y="5448101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490" y="5448101"/>
                <a:ext cx="710451" cy="40011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7953543" y="5455212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543" y="5455212"/>
                <a:ext cx="710451" cy="40011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-28049" y="6557046"/>
            <a:ext cx="9618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Sermanet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2014, 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OverFeat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: Integrated recognition, localization and detection using convolutional networks]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9551936" y="5448101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936" y="5448101"/>
                <a:ext cx="710451" cy="40011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1FA28D5-A4FD-473F-A90B-139C07FBA44F}"/>
                  </a:ext>
                </a:extLst>
              </p14:cNvPr>
              <p14:cNvContentPartPr/>
              <p14:nvPr/>
            </p14:nvContentPartPr>
            <p14:xfrm>
              <a:off x="6480" y="692280"/>
              <a:ext cx="11608200" cy="558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1FA28D5-A4FD-473F-A90B-139C07FBA4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-2880" y="682920"/>
                <a:ext cx="11626920" cy="56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FDC2B513-DAD7-4401-9DCA-9CFF9A436DAB}"/>
                  </a:ext>
                </a:extLst>
              </p14:cNvPr>
              <p14:cNvContentPartPr/>
              <p14:nvPr/>
            </p14:nvContentPartPr>
            <p14:xfrm>
              <a:off x="258269" y="6746828"/>
              <a:ext cx="281880" cy="35640"/>
            </p14:xfrm>
          </p:contentPart>
        </mc:Choice>
        <mc:Fallback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FDC2B513-DAD7-4401-9DCA-9CFF9A436DA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9269" y="6738188"/>
                <a:ext cx="2995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30F5841-5D7C-4D70-BEA0-DCAB08F464E1}"/>
                  </a:ext>
                </a:extLst>
              </p14:cNvPr>
              <p14:cNvContentPartPr/>
              <p14:nvPr/>
            </p14:nvContentPartPr>
            <p14:xfrm>
              <a:off x="4287389" y="1787108"/>
              <a:ext cx="40320" cy="25236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30F5841-5D7C-4D70-BEA0-DCAB08F464E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78749" y="1778108"/>
                <a:ext cx="579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1C613E87-C481-48C2-B3E3-F7EAB9C16830}"/>
                  </a:ext>
                </a:extLst>
              </p14:cNvPr>
              <p14:cNvContentPartPr/>
              <p14:nvPr/>
            </p14:nvContentPartPr>
            <p14:xfrm>
              <a:off x="4371629" y="1783508"/>
              <a:ext cx="91080" cy="229320"/>
            </p14:xfrm>
          </p:contentPart>
        </mc:Choice>
        <mc:Fallback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1C613E87-C481-48C2-B3E3-F7EAB9C1683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62989" y="1774868"/>
                <a:ext cx="1087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4C20E8A4-0A38-4A59-8D50-B64F1BA9A62B}"/>
                  </a:ext>
                </a:extLst>
              </p14:cNvPr>
              <p14:cNvContentPartPr/>
              <p14:nvPr/>
            </p14:nvContentPartPr>
            <p14:xfrm>
              <a:off x="1809149" y="2180948"/>
              <a:ext cx="101520" cy="12096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4C20E8A4-0A38-4A59-8D50-B64F1BA9A62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00509" y="2172308"/>
                <a:ext cx="1191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4552589-E4C1-44D4-8B83-55CC1203367A}"/>
                  </a:ext>
                </a:extLst>
              </p14:cNvPr>
              <p14:cNvContentPartPr/>
              <p14:nvPr/>
            </p14:nvContentPartPr>
            <p14:xfrm>
              <a:off x="10646789" y="3338348"/>
              <a:ext cx="360" cy="360"/>
            </p14:xfrm>
          </p:contentPart>
        </mc:Choice>
        <mc:Fallback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4552589-E4C1-44D4-8B83-55CC1203367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38149" y="33293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0D9FFF3A-DE3B-4A9F-81B3-A39C29707275}"/>
                  </a:ext>
                </a:extLst>
              </p14:cNvPr>
              <p14:cNvContentPartPr/>
              <p14:nvPr/>
            </p14:nvContentPartPr>
            <p14:xfrm>
              <a:off x="10224149" y="5345708"/>
              <a:ext cx="98640" cy="247680"/>
            </p14:xfrm>
          </p:contentPart>
        </mc:Choice>
        <mc:Fallback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0D9FFF3A-DE3B-4A9F-81B3-A39C2970727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215149" y="5336708"/>
                <a:ext cx="11628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8014FFB4-F516-454A-8CF5-26378C8413C1}"/>
                  </a:ext>
                </a:extLst>
              </p14:cNvPr>
              <p14:cNvContentPartPr/>
              <p14:nvPr/>
            </p14:nvContentPartPr>
            <p14:xfrm>
              <a:off x="10601429" y="5752508"/>
              <a:ext cx="132120" cy="260280"/>
            </p14:xfrm>
          </p:contentPart>
        </mc:Choice>
        <mc:Fallback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8014FFB4-F516-454A-8CF5-26378C8413C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92789" y="5743508"/>
                <a:ext cx="1497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17060051-0EDD-48B3-96D4-7C875A2255CA}"/>
                  </a:ext>
                </a:extLst>
              </p14:cNvPr>
              <p14:cNvContentPartPr/>
              <p14:nvPr/>
            </p14:nvContentPartPr>
            <p14:xfrm>
              <a:off x="11235389" y="5649908"/>
              <a:ext cx="103680" cy="234360"/>
            </p14:xfrm>
          </p:contentPart>
        </mc:Choice>
        <mc:Fallback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17060051-0EDD-48B3-96D4-7C875A2255C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226389" y="5641268"/>
                <a:ext cx="121320" cy="2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027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/>
      <p:bldP spid="136" grpId="0"/>
      <p:bldP spid="139" grpId="0"/>
      <p:bldP spid="268" grpId="0"/>
      <p:bldP spid="274" grpId="0"/>
      <p:bldP spid="39" grpId="0"/>
      <p:bldP spid="41" grpId="0"/>
      <p:bldP spid="45" grpId="0"/>
      <p:bldP spid="48" grpId="0"/>
      <p:bldP spid="58" grpId="0"/>
      <p:bldP spid="60" grpId="0"/>
      <p:bldP spid="62" grpId="0"/>
      <p:bldP spid="66" grpId="0"/>
      <p:bldP spid="67" grpId="0"/>
      <p:bldP spid="68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661751" cy="1097280"/>
          </a:xfrm>
        </p:spPr>
        <p:txBody>
          <a:bodyPr anchor="t">
            <a:normAutofit/>
          </a:bodyPr>
          <a:lstStyle/>
          <a:p>
            <a:r>
              <a:rPr lang="en-US" sz="4200" dirty="0"/>
              <a:t>Convolution implementation of sliding windows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2" y="1280160"/>
            <a:ext cx="1470420" cy="1509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16434" y="2783990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8×28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34" y="2783990"/>
                <a:ext cx="995785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2"/>
          <a:srcRect r="14281" b="14426"/>
          <a:stretch/>
        </p:blipFill>
        <p:spPr>
          <a:xfrm>
            <a:off x="3124594" y="1389015"/>
            <a:ext cx="1260428" cy="1291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222923" y="2783990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16×16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923" y="2783990"/>
                <a:ext cx="995785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2"/>
          <a:srcRect r="56468" b="56830"/>
          <a:stretch/>
        </p:blipFill>
        <p:spPr>
          <a:xfrm>
            <a:off x="5617493" y="1541711"/>
            <a:ext cx="963556" cy="980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601378" y="2783988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12×12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378" y="2783988"/>
                <a:ext cx="995785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"/>
          <a:srcRect r="70853" b="71060"/>
          <a:stretch/>
        </p:blipFill>
        <p:spPr>
          <a:xfrm>
            <a:off x="7314729" y="1703346"/>
            <a:ext cx="645145" cy="65745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"/>
          <a:srcRect r="70853" b="71060"/>
          <a:stretch/>
        </p:blipFill>
        <p:spPr>
          <a:xfrm>
            <a:off x="8784132" y="1703346"/>
            <a:ext cx="645145" cy="65745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"/>
          <a:srcRect r="70853" b="71060"/>
          <a:stretch/>
        </p:blipFill>
        <p:spPr>
          <a:xfrm>
            <a:off x="10325357" y="1703346"/>
            <a:ext cx="645145" cy="65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980707" y="278928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707" y="2789288"/>
                <a:ext cx="1321195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454989" y="2789288"/>
                <a:ext cx="132119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989" y="2789288"/>
                <a:ext cx="1321195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129998" y="2783988"/>
                <a:ext cx="10358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8×8×4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998" y="2783988"/>
                <a:ext cx="1035861" cy="400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>
            <a:off x="2324779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722911" y="2041533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712706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8136819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9625407" y="2032074"/>
            <a:ext cx="47036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211075" y="2041533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075" y="2041533"/>
                <a:ext cx="710451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590455" y="203207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455" y="2032074"/>
                <a:ext cx="710451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4348929" y="1624132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MAX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604278" y="2027613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5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×5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278" y="2027613"/>
                <a:ext cx="710451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8007331" y="2034724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331" y="2034724"/>
                <a:ext cx="710451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13"/>
          <a:srcRect l="23579" t="20217" r="18732" b="-2"/>
          <a:stretch/>
        </p:blipFill>
        <p:spPr>
          <a:xfrm>
            <a:off x="3124594" y="3612584"/>
            <a:ext cx="2428052" cy="241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9542040" y="2041533"/>
                <a:ext cx="710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charset="0"/>
                        </a:rPr>
                        <m:t>×1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040" y="2041533"/>
                <a:ext cx="710451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3135129" y="3629612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736889" y="3629612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465909" y="3632534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135130" y="4303625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74710" y="4306547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135130" y="4887383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4474710" y="4890305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736889" y="4310930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736980" y="4884847"/>
            <a:ext cx="1077936" cy="11349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688C6A-13F4-49BA-B0D4-F91106139623}"/>
              </a:ext>
            </a:extLst>
          </p:cNvPr>
          <p:cNvSpPr/>
          <p:nvPr/>
        </p:nvSpPr>
        <p:spPr>
          <a:xfrm>
            <a:off x="3736980" y="4890305"/>
            <a:ext cx="1077936" cy="1134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19D0DDB-E6AF-4B50-86CA-0FD6B4E2D3F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3579" t="20217" r="18732" b="-2"/>
          <a:stretch/>
        </p:blipFill>
        <p:spPr>
          <a:xfrm>
            <a:off x="6670959" y="3632534"/>
            <a:ext cx="2428052" cy="241856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767D4F9-33AF-4EFA-BF99-9AFCCD09EB21}"/>
              </a:ext>
            </a:extLst>
          </p:cNvPr>
          <p:cNvSpPr/>
          <p:nvPr/>
        </p:nvSpPr>
        <p:spPr>
          <a:xfrm>
            <a:off x="6681494" y="3649562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5EB97BF-E7E2-4E7A-9BE8-058EC74EFE66}"/>
              </a:ext>
            </a:extLst>
          </p:cNvPr>
          <p:cNvSpPr/>
          <p:nvPr/>
        </p:nvSpPr>
        <p:spPr>
          <a:xfrm>
            <a:off x="7283254" y="3649562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EF706F3-C269-4212-9B06-F056D4C1BC79}"/>
              </a:ext>
            </a:extLst>
          </p:cNvPr>
          <p:cNvSpPr/>
          <p:nvPr/>
        </p:nvSpPr>
        <p:spPr>
          <a:xfrm>
            <a:off x="8012274" y="3652484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E41FE00-90A7-4FD6-AD4B-182BF951C6C4}"/>
              </a:ext>
            </a:extLst>
          </p:cNvPr>
          <p:cNvSpPr/>
          <p:nvPr/>
        </p:nvSpPr>
        <p:spPr>
          <a:xfrm>
            <a:off x="6681495" y="4323575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292671-8384-411B-9B93-C6AB31F2EE2F}"/>
              </a:ext>
            </a:extLst>
          </p:cNvPr>
          <p:cNvSpPr/>
          <p:nvPr/>
        </p:nvSpPr>
        <p:spPr>
          <a:xfrm>
            <a:off x="8021075" y="4326497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F6C3F4-C7FA-46E2-9EA9-2EF131762C3E}"/>
              </a:ext>
            </a:extLst>
          </p:cNvPr>
          <p:cNvSpPr/>
          <p:nvPr/>
        </p:nvSpPr>
        <p:spPr>
          <a:xfrm>
            <a:off x="6681495" y="4907333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8E63288-3F04-4708-A61E-74FAD4C2C624}"/>
              </a:ext>
            </a:extLst>
          </p:cNvPr>
          <p:cNvSpPr/>
          <p:nvPr/>
        </p:nvSpPr>
        <p:spPr>
          <a:xfrm>
            <a:off x="8021075" y="4910255"/>
            <a:ext cx="1069135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36F0ED-83CB-488F-B129-50C54D8C7A7A}"/>
              </a:ext>
            </a:extLst>
          </p:cNvPr>
          <p:cNvSpPr/>
          <p:nvPr/>
        </p:nvSpPr>
        <p:spPr>
          <a:xfrm>
            <a:off x="7283254" y="4330880"/>
            <a:ext cx="1077936" cy="1134996"/>
          </a:xfrm>
          <a:prstGeom prst="rect">
            <a:avLst/>
          </a:prstGeom>
          <a:noFill/>
          <a:ln w="38100">
            <a:solidFill>
              <a:srgbClr val="45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EAD1B0-C6FA-45D7-92C1-1389DC2C912B}"/>
              </a:ext>
            </a:extLst>
          </p:cNvPr>
          <p:cNvSpPr/>
          <p:nvPr/>
        </p:nvSpPr>
        <p:spPr>
          <a:xfrm>
            <a:off x="7283345" y="4904797"/>
            <a:ext cx="1077936" cy="11349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2BC96C1-3E2E-464E-96C4-BBAB83E97784}"/>
              </a:ext>
            </a:extLst>
          </p:cNvPr>
          <p:cNvSpPr/>
          <p:nvPr/>
        </p:nvSpPr>
        <p:spPr>
          <a:xfrm>
            <a:off x="7283345" y="4910255"/>
            <a:ext cx="1077936" cy="1134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A85A36-629E-4743-8120-48FF4FD618F7}"/>
                  </a:ext>
                </a:extLst>
              </p14:cNvPr>
              <p14:cNvContentPartPr/>
              <p14:nvPr/>
            </p14:nvContentPartPr>
            <p14:xfrm>
              <a:off x="184320" y="952560"/>
              <a:ext cx="8845920" cy="5899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A85A36-629E-4743-8120-48FF4FD618F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4960" y="943200"/>
                <a:ext cx="8864640" cy="59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8E387E51-9542-46F8-AF68-E4D090C0C330}"/>
                  </a:ext>
                </a:extLst>
              </p14:cNvPr>
              <p14:cNvContentPartPr/>
              <p14:nvPr/>
            </p14:nvContentPartPr>
            <p14:xfrm>
              <a:off x="9755069" y="1752548"/>
              <a:ext cx="7920" cy="504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8E387E51-9542-46F8-AF68-E4D090C0C33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746429" y="1743548"/>
                <a:ext cx="255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85CAEAC2-4090-48B8-AF34-4EC64E7928B8}"/>
                  </a:ext>
                </a:extLst>
              </p14:cNvPr>
              <p14:cNvContentPartPr/>
              <p14:nvPr/>
            </p14:nvContentPartPr>
            <p14:xfrm>
              <a:off x="10337549" y="1588748"/>
              <a:ext cx="43560" cy="10404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85CAEAC2-4090-48B8-AF34-4EC64E7928B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28549" y="1580108"/>
                <a:ext cx="612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18" name="Рукописный ввод 117">
                <a:extLst>
                  <a:ext uri="{FF2B5EF4-FFF2-40B4-BE49-F238E27FC236}">
                    <a16:creationId xmlns:a16="http://schemas.microsoft.com/office/drawing/2014/main" id="{1A74B762-CFE9-449E-A04E-093FEBFB2A07}"/>
                  </a:ext>
                </a:extLst>
              </p14:cNvPr>
              <p14:cNvContentPartPr/>
              <p14:nvPr/>
            </p14:nvContentPartPr>
            <p14:xfrm>
              <a:off x="10557149" y="1921388"/>
              <a:ext cx="169920" cy="132120"/>
            </p14:xfrm>
          </p:contentPart>
        </mc:Choice>
        <mc:Fallback>
          <p:pic>
            <p:nvPicPr>
              <p:cNvPr id="118" name="Рукописный ввод 117">
                <a:extLst>
                  <a:ext uri="{FF2B5EF4-FFF2-40B4-BE49-F238E27FC236}">
                    <a16:creationId xmlns:a16="http://schemas.microsoft.com/office/drawing/2014/main" id="{1A74B762-CFE9-449E-A04E-093FEBFB2A0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548149" y="1912748"/>
                <a:ext cx="1875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21" name="Рукописный ввод 120">
                <a:extLst>
                  <a:ext uri="{FF2B5EF4-FFF2-40B4-BE49-F238E27FC236}">
                    <a16:creationId xmlns:a16="http://schemas.microsoft.com/office/drawing/2014/main" id="{3E356AC4-FA9C-49B5-90E1-0B79CF1C199E}"/>
                  </a:ext>
                </a:extLst>
              </p14:cNvPr>
              <p14:cNvContentPartPr/>
              <p14:nvPr/>
            </p14:nvContentPartPr>
            <p14:xfrm>
              <a:off x="9552029" y="3748748"/>
              <a:ext cx="1510200" cy="1040400"/>
            </p14:xfrm>
          </p:contentPart>
        </mc:Choice>
        <mc:Fallback>
          <p:pic>
            <p:nvPicPr>
              <p:cNvPr id="121" name="Рукописный ввод 120">
                <a:extLst>
                  <a:ext uri="{FF2B5EF4-FFF2-40B4-BE49-F238E27FC236}">
                    <a16:creationId xmlns:a16="http://schemas.microsoft.com/office/drawing/2014/main" id="{3E356AC4-FA9C-49B5-90E1-0B79CF1C199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3029" y="3740108"/>
                <a:ext cx="1527840" cy="105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169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7" grpId="0" animBg="1"/>
      <p:bldP spid="74" grpId="0" animBg="1"/>
      <p:bldP spid="76" grpId="0" animBg="1"/>
      <p:bldP spid="77" grpId="0" animBg="1"/>
      <p:bldP spid="111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5779</TotalTime>
  <Words>186</Words>
  <Application>Microsoft Office PowerPoint</Application>
  <PresentationFormat>Широкоэкранный</PresentationFormat>
  <Paragraphs>88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Century Schoolbook</vt:lpstr>
      <vt:lpstr>Office Theme</vt:lpstr>
      <vt:lpstr>Object Detection</vt:lpstr>
      <vt:lpstr>Turning FC layer into convolutional layers</vt:lpstr>
      <vt:lpstr>Convolution implementation of sliding windows</vt:lpstr>
      <vt:lpstr>Convolution implementation of sliding windows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Рифкат Давронов</cp:lastModifiedBy>
  <cp:revision>217</cp:revision>
  <dcterms:created xsi:type="dcterms:W3CDTF">2017-07-10T20:19:53Z</dcterms:created>
  <dcterms:modified xsi:type="dcterms:W3CDTF">2021-03-12T09:50:37Z</dcterms:modified>
</cp:coreProperties>
</file>